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5"/>
    <p:sldMasterId id="2147483829" r:id="rId6"/>
  </p:sldMasterIdLst>
  <p:notesMasterIdLst>
    <p:notesMasterId r:id="rId16"/>
  </p:notesMasterIdLst>
  <p:handoutMasterIdLst>
    <p:handoutMasterId r:id="rId17"/>
  </p:handoutMasterIdLst>
  <p:sldIdLst>
    <p:sldId id="368" r:id="rId7"/>
    <p:sldId id="379" r:id="rId8"/>
    <p:sldId id="411" r:id="rId9"/>
    <p:sldId id="372" r:id="rId10"/>
    <p:sldId id="422" r:id="rId11"/>
    <p:sldId id="420" r:id="rId12"/>
    <p:sldId id="421" r:id="rId13"/>
    <p:sldId id="423" r:id="rId14"/>
    <p:sldId id="362" r:id="rId15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379"/>
            <p14:sldId id="411"/>
            <p14:sldId id="372"/>
            <p14:sldId id="422"/>
            <p14:sldId id="420"/>
            <p14:sldId id="421"/>
            <p14:sldId id="423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BB745"/>
    <a:srgbClr val="031241"/>
    <a:srgbClr val="88ABFF"/>
    <a:srgbClr val="B9BFC1"/>
    <a:srgbClr val="000000"/>
    <a:srgbClr val="00307F"/>
    <a:srgbClr val="CD154F"/>
    <a:srgbClr val="ED6F00"/>
    <a:srgbClr val="00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6716" autoAdjust="0"/>
  </p:normalViewPr>
  <p:slideViewPr>
    <p:cSldViewPr>
      <p:cViewPr varScale="1">
        <p:scale>
          <a:sx n="110" d="100"/>
          <a:sy n="110" d="100"/>
        </p:scale>
        <p:origin x="126" y="-108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20/11/2019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20/11/2019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1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4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5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DQcUIkYaW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14.sv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ygdCFNYgZA&amp;feature=emb_title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Relationship Id="rId1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88" y="2852936"/>
            <a:ext cx="4689408" cy="720080"/>
          </a:xfrm>
        </p:spPr>
        <p:txBody>
          <a:bodyPr/>
          <a:lstStyle/>
          <a:p>
            <a:r>
              <a:rPr lang="de-DE" sz="4000" b="1" dirty="0"/>
              <a:t>LEGO </a:t>
            </a:r>
            <a:r>
              <a:rPr lang="sl-SI" sz="4000" b="1" dirty="0"/>
              <a:t>RUDARJENJE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5EFCE39-46ED-4ADB-8DB3-34860D535055}"/>
              </a:ext>
            </a:extLst>
          </p:cNvPr>
          <p:cNvSpPr txBox="1">
            <a:spLocks/>
          </p:cNvSpPr>
          <p:nvPr/>
        </p:nvSpPr>
        <p:spPr bwMode="auto">
          <a:xfrm>
            <a:off x="470489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2000" i="1" dirty="0"/>
              <a:t>Poučevanje o mineralnih surovinah skozi </a:t>
            </a:r>
            <a:r>
              <a:rPr lang="sl-SI" sz="2000" i="1" dirty="0" err="1"/>
              <a:t>Minecraft</a:t>
            </a:r>
            <a:endParaRPr lang="sl-SI" sz="20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7BB21E-3692-4A35-B3E0-6E4035B8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2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27CA185-67A5-4C09-8083-16F05423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98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4B4F73D-EEAB-480B-B47F-5A3690C4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14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9EBC993-CF42-4E0D-A369-0EC3FCFC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6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nwes\Documents\Workbench\Presentationer\norskbergindustri\minecraft-logo-18.png">
            <a:extLst>
              <a:ext uri="{FF2B5EF4-FFF2-40B4-BE49-F238E27FC236}">
                <a16:creationId xmlns:a16="http://schemas.microsoft.com/office/drawing/2014/main" id="{69B29694-486F-4555-9869-452181B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186" y="620688"/>
            <a:ext cx="5687628" cy="949834"/>
          </a:xfrm>
          <a:prstGeom prst="rect">
            <a:avLst/>
          </a:prstGeom>
          <a:noFill/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14B24E1-4CB5-4DD2-8210-22306CA8E2DA}"/>
              </a:ext>
            </a:extLst>
          </p:cNvPr>
          <p:cNvSpPr txBox="1">
            <a:spLocks/>
          </p:cNvSpPr>
          <p:nvPr/>
        </p:nvSpPr>
        <p:spPr>
          <a:xfrm>
            <a:off x="399364" y="2204864"/>
            <a:ext cx="5832648" cy="259228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err="1">
                <a:solidFill>
                  <a:schemeClr val="tx1"/>
                </a:solidFill>
              </a:rPr>
              <a:t>Minecraft</a:t>
            </a:r>
            <a:r>
              <a:rPr lang="sl-SI" sz="2400" dirty="0">
                <a:solidFill>
                  <a:schemeClr val="tx1"/>
                </a:solidFill>
              </a:rPr>
              <a:t> je ena izmed najbolj popularnih iger na svetu (100+M igralcev)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</a:rPr>
              <a:t>Igralci raziskuje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sl-SI" sz="2400" dirty="0">
                <a:solidFill>
                  <a:schemeClr val="tx1"/>
                </a:solidFill>
              </a:rPr>
              <a:t>o odprt svet zgrajen iz blokov</a:t>
            </a:r>
          </a:p>
          <a:p>
            <a:r>
              <a:rPr lang="sl-SI" sz="2400" dirty="0">
                <a:solidFill>
                  <a:schemeClr val="tx1"/>
                </a:solidFill>
              </a:rPr>
              <a:t>Bloke različnih predmetov lahko razbije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sl-SI" sz="2400" dirty="0">
                <a:solidFill>
                  <a:schemeClr val="tx1"/>
                </a:solidFill>
              </a:rPr>
              <a:t>o, da pridobimo različne </a:t>
            </a:r>
            <a:r>
              <a:rPr lang="en-US" sz="2400" dirty="0" err="1">
                <a:solidFill>
                  <a:schemeClr val="tx1"/>
                </a:solidFill>
              </a:rPr>
              <a:t>surovine</a:t>
            </a:r>
            <a:endParaRPr lang="sl-SI" sz="2400" b="1" dirty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</a:rPr>
              <a:t>Različne </a:t>
            </a:r>
            <a:r>
              <a:rPr lang="en-US" sz="2400" dirty="0" err="1">
                <a:solidFill>
                  <a:schemeClr val="tx1"/>
                </a:solidFill>
              </a:rPr>
              <a:t>surovine</a:t>
            </a:r>
            <a:r>
              <a:rPr lang="sl-SI" sz="2400" dirty="0">
                <a:solidFill>
                  <a:schemeClr val="tx1"/>
                </a:solidFill>
              </a:rPr>
              <a:t> lahko združimo in iz njih naredimo nove predmete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282D4A-D45D-4885-9D96-BF42A2410675}"/>
              </a:ext>
            </a:extLst>
          </p:cNvPr>
          <p:cNvGrpSpPr/>
          <p:nvPr/>
        </p:nvGrpSpPr>
        <p:grpSpPr>
          <a:xfrm>
            <a:off x="3143672" y="5968945"/>
            <a:ext cx="5040560" cy="536733"/>
            <a:chOff x="623392" y="5268531"/>
            <a:chExt cx="10414937" cy="536733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09FCCFA-4F20-46A9-ADBD-94937AE6EF45}"/>
                </a:ext>
              </a:extLst>
            </p:cNvPr>
            <p:cNvSpPr/>
            <p:nvPr/>
          </p:nvSpPr>
          <p:spPr>
            <a:xfrm>
              <a:off x="623392" y="5268531"/>
              <a:ext cx="10342927" cy="516540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97DEB2B0-8629-4608-AE1F-6B5D248DE1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6761" y="5288724"/>
              <a:ext cx="1031156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Klikni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tukaj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in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poglej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dodatek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BetterGeo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!</a:t>
              </a:r>
            </a:p>
          </p:txBody>
        </p:sp>
      </p:grp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8D083AFB-BBD0-4E2F-A9D0-AC4035350847}"/>
              </a:ext>
            </a:extLst>
          </p:cNvPr>
          <p:cNvSpPr/>
          <p:nvPr/>
        </p:nvSpPr>
        <p:spPr>
          <a:xfrm>
            <a:off x="2567608" y="5772491"/>
            <a:ext cx="5904656" cy="94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9054736-35A0-40B4-A149-C88920188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961" y="2348880"/>
            <a:ext cx="5336596" cy="30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B296EF60-271B-4F84-9B65-9A84A7F99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414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9466" y="361856"/>
            <a:ext cx="11377260" cy="432048"/>
          </a:xfrm>
        </p:spPr>
        <p:txBody>
          <a:bodyPr/>
          <a:lstStyle/>
          <a:p>
            <a:pPr algn="ctr"/>
            <a:r>
              <a:rPr lang="de-DE" sz="2800" dirty="0" err="1">
                <a:solidFill>
                  <a:schemeClr val="bg1"/>
                </a:solidFill>
              </a:rPr>
              <a:t>Surovine</a:t>
            </a:r>
            <a:r>
              <a:rPr lang="de-DE" sz="2800" dirty="0">
                <a:solidFill>
                  <a:schemeClr val="bg1"/>
                </a:solidFill>
              </a:rPr>
              <a:t>, </a:t>
            </a:r>
            <a:r>
              <a:rPr lang="de-DE" sz="2800" dirty="0" err="1">
                <a:solidFill>
                  <a:schemeClr val="bg1"/>
                </a:solidFill>
              </a:rPr>
              <a:t>ki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jih</a:t>
            </a:r>
            <a:r>
              <a:rPr lang="de-DE" sz="2800" dirty="0">
                <a:solidFill>
                  <a:schemeClr val="bg1"/>
                </a:solidFill>
              </a:rPr>
              <a:t> v </a:t>
            </a:r>
            <a:r>
              <a:rPr lang="de-DE" sz="2800" dirty="0" err="1">
                <a:solidFill>
                  <a:schemeClr val="bg1"/>
                </a:solidFill>
              </a:rPr>
              <a:t>Minecraftu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uporabimo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za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izdelavo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predmetov</a:t>
            </a:r>
            <a:r>
              <a:rPr lang="de-DE" sz="2800" dirty="0">
                <a:solidFill>
                  <a:schemeClr val="bg1"/>
                </a:solidFill>
              </a:rPr>
              <a:t>, </a:t>
            </a:r>
            <a:r>
              <a:rPr lang="de-DE" sz="2800" dirty="0" err="1">
                <a:solidFill>
                  <a:schemeClr val="bg1"/>
                </a:solidFill>
              </a:rPr>
              <a:t>jih</a:t>
            </a:r>
            <a:r>
              <a:rPr lang="de-DE" sz="2800" dirty="0">
                <a:solidFill>
                  <a:schemeClr val="bg1"/>
                </a:solidFill>
              </a:rPr>
              <a:t> v </a:t>
            </a:r>
            <a:r>
              <a:rPr lang="de-DE" sz="2800" dirty="0" err="1">
                <a:solidFill>
                  <a:schemeClr val="bg1"/>
                </a:solidFill>
              </a:rPr>
              <a:t>resničnem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življenju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imenujemo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mineralne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surovine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551386" y="5919066"/>
            <a:ext cx="9073006" cy="432048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623396" y="5929565"/>
            <a:ext cx="9000996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pridobimo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surovine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Minecraftu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Kaj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mineralne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surovine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resničnem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življenju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6" name="Picture 2" descr="Crafting Table â Official Minecraft Wiki">
            <a:extLst>
              <a:ext uri="{FF2B5EF4-FFF2-40B4-BE49-F238E27FC236}">
                <a16:creationId xmlns:a16="http://schemas.microsoft.com/office/drawing/2014/main" id="{B7372728-F3D0-4C88-8A89-082DDC1C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44478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9255D1-18C2-4D54-A209-D0C2B1AD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2868058"/>
            <a:ext cx="6624736" cy="3225238"/>
          </a:xfrm>
        </p:spPr>
        <p:txBody>
          <a:bodyPr>
            <a:noAutofit/>
          </a:bodyPr>
          <a:lstStyle/>
          <a:p>
            <a:r>
              <a:rPr lang="en-US" sz="2400" dirty="0" err="1"/>
              <a:t>Če</a:t>
            </a:r>
            <a:r>
              <a:rPr lang="en-US" sz="2400" dirty="0"/>
              <a:t> </a:t>
            </a:r>
            <a:r>
              <a:rPr lang="en-US" sz="2400" dirty="0" err="1"/>
              <a:t>mineralne</a:t>
            </a:r>
            <a:r>
              <a:rPr lang="en-US" sz="2400" dirty="0"/>
              <a:t> </a:t>
            </a:r>
            <a:r>
              <a:rPr lang="en-US" sz="2400" dirty="0" err="1"/>
              <a:t>surovine</a:t>
            </a:r>
            <a:r>
              <a:rPr lang="en-US" sz="2400" dirty="0"/>
              <a:t> ne </a:t>
            </a:r>
            <a:r>
              <a:rPr lang="en-US" sz="2400" dirty="0" err="1"/>
              <a:t>rastejo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drevesu</a:t>
            </a:r>
            <a:r>
              <a:rPr lang="en-US" sz="2400" dirty="0"/>
              <a:t>, od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pridejo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Mineralne</a:t>
            </a:r>
            <a:r>
              <a:rPr lang="en-US" sz="2400" dirty="0"/>
              <a:t> </a:t>
            </a:r>
            <a:r>
              <a:rPr lang="en-US" sz="2400" dirty="0" err="1"/>
              <a:t>surovine</a:t>
            </a:r>
            <a:r>
              <a:rPr lang="en-US" sz="2400" dirty="0"/>
              <a:t> </a:t>
            </a:r>
            <a:r>
              <a:rPr lang="en-US" sz="2400" dirty="0" err="1"/>
              <a:t>pridobimo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narave</a:t>
            </a:r>
            <a:r>
              <a:rPr lang="en-US" sz="2400" dirty="0"/>
              <a:t>, </a:t>
            </a:r>
            <a:r>
              <a:rPr lang="en-US" sz="2400" dirty="0" err="1"/>
              <a:t>torej</a:t>
            </a:r>
            <a:r>
              <a:rPr lang="en-US" sz="2400" dirty="0"/>
              <a:t> so </a:t>
            </a:r>
            <a:r>
              <a:rPr lang="en-US" sz="2400" dirty="0" err="1"/>
              <a:t>naravni</a:t>
            </a:r>
            <a:r>
              <a:rPr lang="en-US" sz="2400" dirty="0"/>
              <a:t> </a:t>
            </a:r>
            <a:r>
              <a:rPr lang="en-US" sz="2400" dirty="0" err="1"/>
              <a:t>viri</a:t>
            </a:r>
            <a:r>
              <a:rPr lang="en-US" sz="2400" dirty="0"/>
              <a:t>.</a:t>
            </a:r>
          </a:p>
          <a:p>
            <a:r>
              <a:rPr lang="en-US" sz="2400" dirty="0"/>
              <a:t>To je material,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uporabimo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izdelavi</a:t>
            </a:r>
            <a:r>
              <a:rPr lang="en-US" sz="2400" dirty="0"/>
              <a:t> </a:t>
            </a:r>
            <a:r>
              <a:rPr lang="en-US" sz="2400" dirty="0" err="1"/>
              <a:t>predmetov</a:t>
            </a:r>
            <a:r>
              <a:rPr lang="en-US" sz="2400" dirty="0"/>
              <a:t>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771801" y="1900950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i="1" dirty="0">
                <a:solidFill>
                  <a:schemeClr val="tx1"/>
                </a:solidFill>
              </a:rPr>
              <a:t>Kaj so </a:t>
            </a:r>
            <a:r>
              <a:rPr lang="de-DE" i="1" dirty="0" err="1">
                <a:solidFill>
                  <a:schemeClr val="tx1"/>
                </a:solidFill>
              </a:rPr>
              <a:t>mineralne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surovine</a:t>
            </a:r>
            <a:r>
              <a:rPr lang="de-DE" i="1" dirty="0">
                <a:solidFill>
                  <a:schemeClr val="tx1"/>
                </a:solidFill>
              </a:rPr>
              <a:t>?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>
            <a:extLst>
              <a:ext uri="{FF2B5EF4-FFF2-40B4-BE49-F238E27FC236}">
                <a16:creationId xmlns:a16="http://schemas.microsoft.com/office/drawing/2014/main" id="{CD4D4A55-E864-46EA-B716-B565AFBA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2772D4F6-0786-43F1-9F0C-A459BEDEA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098" y="1441692"/>
            <a:ext cx="4213452" cy="43026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62588"/>
            <a:ext cx="4032448" cy="80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8310" y="185629"/>
            <a:ext cx="432610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RAZISKOVANJE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8481868" y="4843612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Kamninotvorni</a:t>
            </a:r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minerali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634638" y="5780768"/>
            <a:ext cx="4213452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791904" y="5780768"/>
            <a:ext cx="4326108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 česa je sestavljena kamnina?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55099D-0FAC-48A8-8FEB-BADB6B4F9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841" y="2924707"/>
            <a:ext cx="1695450" cy="1685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5D1DDC4-9B25-43DD-A981-775B0A13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450" y="2207156"/>
            <a:ext cx="936559" cy="9365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AFCD8DA-1C95-4D4F-8059-BA036043F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294" y="3083394"/>
            <a:ext cx="936559" cy="9365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FF43740-2614-48E8-954D-6DAF0E0C35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124" y="3963503"/>
            <a:ext cx="936559" cy="936559"/>
          </a:xfrm>
          <a:prstGeom prst="rect">
            <a:avLst/>
          </a:prstGeom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9FE876E7-4289-4251-9E8D-7B7B5D747E64}"/>
              </a:ext>
            </a:extLst>
          </p:cNvPr>
          <p:cNvCxnSpPr>
            <a:cxnSpLocks/>
          </p:cNvCxnSpPr>
          <p:nvPr/>
        </p:nvCxnSpPr>
        <p:spPr>
          <a:xfrm flipV="1">
            <a:off x="7954076" y="2971776"/>
            <a:ext cx="1119952" cy="406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D25AFE92-AD07-42F7-AA0D-2A8161E50D5D}"/>
              </a:ext>
            </a:extLst>
          </p:cNvPr>
          <p:cNvCxnSpPr>
            <a:cxnSpLocks/>
          </p:cNvCxnSpPr>
          <p:nvPr/>
        </p:nvCxnSpPr>
        <p:spPr>
          <a:xfrm flipV="1">
            <a:off x="7954076" y="3593031"/>
            <a:ext cx="1511941" cy="14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E4C666B9-496B-4668-AB0E-EE7B57AE9F23}"/>
              </a:ext>
            </a:extLst>
          </p:cNvPr>
          <p:cNvCxnSpPr>
            <a:cxnSpLocks/>
          </p:cNvCxnSpPr>
          <p:nvPr/>
        </p:nvCxnSpPr>
        <p:spPr>
          <a:xfrm>
            <a:off x="7971965" y="4070571"/>
            <a:ext cx="1175485" cy="222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4">
            <a:extLst>
              <a:ext uri="{FF2B5EF4-FFF2-40B4-BE49-F238E27FC236}">
                <a16:creationId xmlns:a16="http://schemas.microsoft.com/office/drawing/2014/main" id="{E2CA4B6F-C869-48F2-8EEB-64D0444A1881}"/>
              </a:ext>
            </a:extLst>
          </p:cNvPr>
          <p:cNvSpPr txBox="1">
            <a:spLocks/>
          </p:cNvSpPr>
          <p:nvPr/>
        </p:nvSpPr>
        <p:spPr bwMode="auto">
          <a:xfrm>
            <a:off x="5503810" y="4843461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Kamnina</a:t>
            </a: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5F4DD434-E043-4A9D-A325-E4291AB5A5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17" y="311637"/>
            <a:ext cx="2147673" cy="597083"/>
          </a:xfrm>
          <a:prstGeom prst="rect">
            <a:avLst/>
          </a:prstGeom>
        </p:spPr>
      </p:pic>
      <p:pic>
        <p:nvPicPr>
          <p:cNvPr id="13" name="Slika 12" descr="Slika, ki vsebuje besede igrača, miza, ura&#10;&#10;Opis je samodejno ustvarjen">
            <a:extLst>
              <a:ext uri="{FF2B5EF4-FFF2-40B4-BE49-F238E27FC236}">
                <a16:creationId xmlns:a16="http://schemas.microsoft.com/office/drawing/2014/main" id="{9700BE81-5193-4A3D-9412-AB81316246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3" y="401653"/>
            <a:ext cx="617948" cy="5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04524"/>
            <a:ext cx="3888432" cy="86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6939510" y="4605247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Rudni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712795" y="5720402"/>
            <a:ext cx="1860962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1942069" y="5720402"/>
            <a:ext cx="1775704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Kaj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ruda</a:t>
            </a:r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55099D-0FAC-48A8-8FEB-BADB6B4F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65" y="2161974"/>
            <a:ext cx="1489869" cy="14814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A76285B-ED03-43A0-A794-A01F73FFC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82" y="2161974"/>
            <a:ext cx="1489869" cy="14980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7F343CA-2F4F-4F8D-8A21-59DC6077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63" y="2617793"/>
            <a:ext cx="706101" cy="7391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D42446-1204-470D-8245-A9593EC0F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40" y="3775678"/>
            <a:ext cx="858963" cy="750797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2C29BA9-63D0-49EB-A61D-7802AD183568}"/>
              </a:ext>
            </a:extLst>
          </p:cNvPr>
          <p:cNvSpPr txBox="1"/>
          <p:nvPr/>
        </p:nvSpPr>
        <p:spPr>
          <a:xfrm>
            <a:off x="7129503" y="2564904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sl-SI" sz="3600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7825C18-D307-441A-8AA1-7E7EA29906AA}"/>
              </a:ext>
            </a:extLst>
          </p:cNvPr>
          <p:cNvSpPr txBox="1"/>
          <p:nvPr/>
        </p:nvSpPr>
        <p:spPr>
          <a:xfrm>
            <a:off x="8959396" y="2564904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sl-SI" sz="3600" dirty="0"/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31A42B97-83E4-4570-A348-424929BB3559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>
            <a:extLst>
              <a:ext uri="{FF2B5EF4-FFF2-40B4-BE49-F238E27FC236}">
                <a16:creationId xmlns:a16="http://schemas.microsoft.com/office/drawing/2014/main" id="{DD75AC1E-AD05-4F0B-8186-C733CAF9F7C1}"/>
              </a:ext>
            </a:extLst>
          </p:cNvPr>
          <p:cNvSpPr txBox="1">
            <a:spLocks/>
          </p:cNvSpPr>
          <p:nvPr/>
        </p:nvSpPr>
        <p:spPr bwMode="auto">
          <a:xfrm>
            <a:off x="4730114" y="4509120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Kamnina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kamninotvornih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mineralov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F1091C44-4F25-4AFA-AE62-FD719C580C76}"/>
              </a:ext>
            </a:extLst>
          </p:cNvPr>
          <p:cNvSpPr txBox="1">
            <a:spLocks/>
          </p:cNvSpPr>
          <p:nvPr/>
        </p:nvSpPr>
        <p:spPr bwMode="auto">
          <a:xfrm>
            <a:off x="9026301" y="4821271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2C612505-CAAB-4C24-A9E0-0F56995BFF5C}"/>
              </a:ext>
            </a:extLst>
          </p:cNvPr>
          <p:cNvSpPr txBox="1"/>
          <p:nvPr/>
        </p:nvSpPr>
        <p:spPr>
          <a:xfrm>
            <a:off x="7171865" y="4678451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sl-SI" sz="3600" dirty="0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CF22CC9-58BF-487D-AEEA-9F7DB8CDBE88}"/>
              </a:ext>
            </a:extLst>
          </p:cNvPr>
          <p:cNvSpPr txBox="1"/>
          <p:nvPr/>
        </p:nvSpPr>
        <p:spPr>
          <a:xfrm>
            <a:off x="9026301" y="4661137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sl-SI" sz="3600" dirty="0"/>
          </a:p>
        </p:txBody>
      </p:sp>
      <p:pic>
        <p:nvPicPr>
          <p:cNvPr id="29" name="Slika 28" descr="Slika, ki vsebuje besede risba&#10;&#10;Opis je samodejno ustvarjen">
            <a:extLst>
              <a:ext uri="{FF2B5EF4-FFF2-40B4-BE49-F238E27FC236}">
                <a16:creationId xmlns:a16="http://schemas.microsoft.com/office/drawing/2014/main" id="{4CA02F0C-F572-4D29-A776-BE5A3E4E1B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17" y="295147"/>
            <a:ext cx="2147673" cy="597083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34F50AF6-C04E-42A6-BB40-263F47B47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D546655E-54D3-46D7-BB02-51EE42D16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098" y="1441692"/>
            <a:ext cx="4213452" cy="4302678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CD3F20F3-08EC-4BB9-9DB8-69BD52E5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10" y="185629"/>
            <a:ext cx="432610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RAZISKOVANJE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Slika 33" descr="Slika, ki vsebuje besede risba&#10;&#10;Opis je samodejno ustvarjen">
            <a:extLst>
              <a:ext uri="{FF2B5EF4-FFF2-40B4-BE49-F238E27FC236}">
                <a16:creationId xmlns:a16="http://schemas.microsoft.com/office/drawing/2014/main" id="{89894029-C34B-4AFC-8167-16AC7060E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17" y="311637"/>
            <a:ext cx="2147673" cy="597083"/>
          </a:xfrm>
          <a:prstGeom prst="rect">
            <a:avLst/>
          </a:prstGeom>
        </p:spPr>
      </p:pic>
      <p:pic>
        <p:nvPicPr>
          <p:cNvPr id="35" name="Slika 34" descr="Slika, ki vsebuje besede igrača, miza, ura&#10;&#10;Opis je samodejno ustvarjen">
            <a:extLst>
              <a:ext uri="{FF2B5EF4-FFF2-40B4-BE49-F238E27FC236}">
                <a16:creationId xmlns:a16="http://schemas.microsoft.com/office/drawing/2014/main" id="{D4AC61C7-92D4-4D60-A3FC-EDAFB8B1D7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3" y="401653"/>
            <a:ext cx="617948" cy="5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  <p:bldP spid="20" grpId="0"/>
      <p:bldP spid="26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8580FAB4-2614-493D-95D9-4781C0D6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06"/>
            <a:ext cx="12192000" cy="125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3" y="5877272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408" y="90347"/>
            <a:ext cx="9217020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RUDARJENJE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3999657" y="5673133"/>
            <a:ext cx="3912851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4191258" y="5693326"/>
            <a:ext cx="3809483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rudarimo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Minecraftu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272A924-DDF7-4C42-86DB-F94CC39D0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1006" y="2010049"/>
            <a:ext cx="3999390" cy="2864079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B23B48EA-54EA-4031-BCFE-85B10A26C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2" y="2253042"/>
            <a:ext cx="4169534" cy="2548047"/>
          </a:xfrm>
          <a:prstGeom prst="rect">
            <a:avLst/>
          </a:prstGeom>
        </p:spPr>
      </p:pic>
      <p:pic>
        <p:nvPicPr>
          <p:cNvPr id="3" name="Slika 2" descr="Slika, ki vsebuje besede risba&#10;&#10;Opis je samodejno ustvarjen">
            <a:extLst>
              <a:ext uri="{FF2B5EF4-FFF2-40B4-BE49-F238E27FC236}">
                <a16:creationId xmlns:a16="http://schemas.microsoft.com/office/drawing/2014/main" id="{DC8C0DDA-3F7C-4A5A-8159-106CA5C16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04563"/>
            <a:ext cx="653690" cy="697759"/>
          </a:xfrm>
          <a:prstGeom prst="rect">
            <a:avLst/>
          </a:prstGeom>
        </p:spPr>
      </p:pic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B980A89C-7165-44B5-82EB-D0C4541C45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54900"/>
            <a:ext cx="2147673" cy="5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lika 48">
            <a:extLst>
              <a:ext uri="{FF2B5EF4-FFF2-40B4-BE49-F238E27FC236}">
                <a16:creationId xmlns:a16="http://schemas.microsoft.com/office/drawing/2014/main" id="{F1CBA810-DA06-44E2-AFAD-ADFEAF35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917224"/>
            <a:ext cx="3800742" cy="7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408" y="196073"/>
            <a:ext cx="403244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PREDELAVA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463221" y="5986939"/>
            <a:ext cx="9338607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1559496" y="6007132"/>
            <a:ext cx="9338607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rudi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lahko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različni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deleži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rudnih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mineralov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Kdaj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splača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rudariti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8D27A5-3DAC-4702-BA4C-67690EB97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794" y="421047"/>
            <a:ext cx="452070" cy="43661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2415A233-833F-4C43-B634-0EB0DF73E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832" y="1731563"/>
            <a:ext cx="3756095" cy="3670078"/>
          </a:xfrm>
          <a:prstGeom prst="rect">
            <a:avLst/>
          </a:prstGeom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F65E7CA7-014A-4886-80AC-C06B3AD98996}"/>
              </a:ext>
            </a:extLst>
          </p:cNvPr>
          <p:cNvSpPr/>
          <p:nvPr/>
        </p:nvSpPr>
        <p:spPr>
          <a:xfrm>
            <a:off x="9624392" y="2191275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3649B0A5-77F6-4474-936C-4BF754993DCF}"/>
              </a:ext>
            </a:extLst>
          </p:cNvPr>
          <p:cNvCxnSpPr>
            <a:stCxn id="18" idx="0"/>
            <a:endCxn id="18" idx="2"/>
          </p:cNvCxnSpPr>
          <p:nvPr/>
        </p:nvCxnSpPr>
        <p:spPr>
          <a:xfrm>
            <a:off x="10668508" y="2191275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73153A48-CB75-4F74-881C-06DE2174863D}"/>
              </a:ext>
            </a:extLst>
          </p:cNvPr>
          <p:cNvCxnSpPr/>
          <p:nvPr/>
        </p:nvCxnSpPr>
        <p:spPr>
          <a:xfrm>
            <a:off x="8600127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4C60DE11-B839-48A1-906C-A9E0DC246E90}"/>
              </a:ext>
            </a:extLst>
          </p:cNvPr>
          <p:cNvCxnSpPr/>
          <p:nvPr/>
        </p:nvCxnSpPr>
        <p:spPr>
          <a:xfrm>
            <a:off x="8096071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2D09BE99-732F-4AEF-A193-237D32857F29}"/>
              </a:ext>
            </a:extLst>
          </p:cNvPr>
          <p:cNvCxnSpPr/>
          <p:nvPr/>
        </p:nvCxnSpPr>
        <p:spPr>
          <a:xfrm>
            <a:off x="7592015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>
            <a:extLst>
              <a:ext uri="{FF2B5EF4-FFF2-40B4-BE49-F238E27FC236}">
                <a16:creationId xmlns:a16="http://schemas.microsoft.com/office/drawing/2014/main" id="{4E0F0ED4-8F8C-44C0-9DB9-40B2D12BF24E}"/>
              </a:ext>
            </a:extLst>
          </p:cNvPr>
          <p:cNvSpPr/>
          <p:nvPr/>
        </p:nvSpPr>
        <p:spPr>
          <a:xfrm>
            <a:off x="7087959" y="2205426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69B72F95-A8E2-4377-B6B6-313913BE80A9}"/>
              </a:ext>
            </a:extLst>
          </p:cNvPr>
          <p:cNvCxnSpPr/>
          <p:nvPr/>
        </p:nvCxnSpPr>
        <p:spPr>
          <a:xfrm>
            <a:off x="6060003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5B4E05B0-7A55-4CD5-941E-A4C25722C8FB}"/>
              </a:ext>
            </a:extLst>
          </p:cNvPr>
          <p:cNvCxnSpPr/>
          <p:nvPr/>
        </p:nvCxnSpPr>
        <p:spPr>
          <a:xfrm>
            <a:off x="5555947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C96052F2-2BA5-4CE7-AA96-9CCA3D17425E}"/>
              </a:ext>
            </a:extLst>
          </p:cNvPr>
          <p:cNvCxnSpPr/>
          <p:nvPr/>
        </p:nvCxnSpPr>
        <p:spPr>
          <a:xfrm>
            <a:off x="5051891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k 38">
            <a:extLst>
              <a:ext uri="{FF2B5EF4-FFF2-40B4-BE49-F238E27FC236}">
                <a16:creationId xmlns:a16="http://schemas.microsoft.com/office/drawing/2014/main" id="{3902E5F0-58F1-4828-9F32-6B5A1E7C03D6}"/>
              </a:ext>
            </a:extLst>
          </p:cNvPr>
          <p:cNvSpPr/>
          <p:nvPr/>
        </p:nvSpPr>
        <p:spPr>
          <a:xfrm>
            <a:off x="4547835" y="2205426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48C4E70A-F6B7-411F-92D1-62680DFB74E2}"/>
              </a:ext>
            </a:extLst>
          </p:cNvPr>
          <p:cNvCxnSpPr>
            <a:cxnSpLocks/>
            <a:stCxn id="39" idx="1"/>
            <a:endCxn id="39" idx="3"/>
          </p:cNvCxnSpPr>
          <p:nvPr/>
        </p:nvCxnSpPr>
        <p:spPr>
          <a:xfrm>
            <a:off x="4547835" y="306748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Slika 47" descr="Slika, ki vsebuje besede risba&#10;&#10;Opis je samodejno ustvarjen">
            <a:extLst>
              <a:ext uri="{FF2B5EF4-FFF2-40B4-BE49-F238E27FC236}">
                <a16:creationId xmlns:a16="http://schemas.microsoft.com/office/drawing/2014/main" id="{8A853693-FA69-4578-A4DE-DC623E4418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2656"/>
            <a:ext cx="2147673" cy="597083"/>
          </a:xfrm>
          <a:prstGeom prst="rect">
            <a:avLst/>
          </a:prstGeom>
        </p:spPr>
      </p:pic>
      <p:sp>
        <p:nvSpPr>
          <p:cNvPr id="85" name="Title 4">
            <a:extLst>
              <a:ext uri="{FF2B5EF4-FFF2-40B4-BE49-F238E27FC236}">
                <a16:creationId xmlns:a16="http://schemas.microsoft.com/office/drawing/2014/main" id="{8A2BA4AA-9F5B-4761-AAE0-6FDC1E69EDA7}"/>
              </a:ext>
            </a:extLst>
          </p:cNvPr>
          <p:cNvSpPr txBox="1">
            <a:spLocks/>
          </p:cNvSpPr>
          <p:nvPr/>
        </p:nvSpPr>
        <p:spPr bwMode="auto">
          <a:xfrm>
            <a:off x="4547835" y="4116973"/>
            <a:ext cx="2092690" cy="12562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ostalih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rdeči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1/8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12,5%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1€</a:t>
            </a:r>
          </a:p>
        </p:txBody>
      </p:sp>
      <p:sp>
        <p:nvSpPr>
          <p:cNvPr id="86" name="Title 4">
            <a:extLst>
              <a:ext uri="{FF2B5EF4-FFF2-40B4-BE49-F238E27FC236}">
                <a16:creationId xmlns:a16="http://schemas.microsoft.com/office/drawing/2014/main" id="{C8553547-81B1-4B85-8F5B-50A65C9F73C8}"/>
              </a:ext>
            </a:extLst>
          </p:cNvPr>
          <p:cNvSpPr txBox="1">
            <a:spLocks/>
          </p:cNvSpPr>
          <p:nvPr/>
        </p:nvSpPr>
        <p:spPr bwMode="auto">
          <a:xfrm>
            <a:off x="7087958" y="4104344"/>
            <a:ext cx="2088233" cy="12663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ostalih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4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rdeče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1/4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25%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2€</a:t>
            </a: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B8A689E3-A08B-4BF7-A03A-883AD9C0F9F8}"/>
              </a:ext>
            </a:extLst>
          </p:cNvPr>
          <p:cNvSpPr txBox="1">
            <a:spLocks/>
          </p:cNvSpPr>
          <p:nvPr/>
        </p:nvSpPr>
        <p:spPr bwMode="auto">
          <a:xfrm>
            <a:off x="9619934" y="4109738"/>
            <a:ext cx="2088230" cy="12626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ostalih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8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rdečih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1/2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50%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4€</a:t>
            </a:r>
          </a:p>
        </p:txBody>
      </p:sp>
      <p:pic>
        <p:nvPicPr>
          <p:cNvPr id="88" name="Slika 87">
            <a:extLst>
              <a:ext uri="{FF2B5EF4-FFF2-40B4-BE49-F238E27FC236}">
                <a16:creationId xmlns:a16="http://schemas.microsoft.com/office/drawing/2014/main" id="{A9C3424B-4461-4D5F-B6C7-0F50EB5A8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55" y="2583311"/>
            <a:ext cx="556172" cy="556172"/>
          </a:xfrm>
          <a:prstGeom prst="rect">
            <a:avLst/>
          </a:prstGeom>
        </p:spPr>
      </p:pic>
      <p:pic>
        <p:nvPicPr>
          <p:cNvPr id="89" name="Slika 88">
            <a:extLst>
              <a:ext uri="{FF2B5EF4-FFF2-40B4-BE49-F238E27FC236}">
                <a16:creationId xmlns:a16="http://schemas.microsoft.com/office/drawing/2014/main" id="{C5D7D37F-A8D6-4EED-A926-52B96F4CB2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6" y="3153087"/>
            <a:ext cx="444073" cy="388982"/>
          </a:xfrm>
          <a:prstGeom prst="rect">
            <a:avLst/>
          </a:prstGeom>
        </p:spPr>
      </p:pic>
      <p:pic>
        <p:nvPicPr>
          <p:cNvPr id="90" name="Slika 89">
            <a:extLst>
              <a:ext uri="{FF2B5EF4-FFF2-40B4-BE49-F238E27FC236}">
                <a16:creationId xmlns:a16="http://schemas.microsoft.com/office/drawing/2014/main" id="{878D05DA-BD2A-4C91-AB60-9305FAC3E0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137543"/>
            <a:ext cx="556173" cy="556173"/>
          </a:xfrm>
          <a:prstGeom prst="rect">
            <a:avLst/>
          </a:prstGeom>
        </p:spPr>
      </p:pic>
      <p:pic>
        <p:nvPicPr>
          <p:cNvPr id="91" name="Slika 90">
            <a:extLst>
              <a:ext uri="{FF2B5EF4-FFF2-40B4-BE49-F238E27FC236}">
                <a16:creationId xmlns:a16="http://schemas.microsoft.com/office/drawing/2014/main" id="{7111F669-F638-4EB6-AC2D-166E151651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5" y="2151529"/>
            <a:ext cx="556168" cy="556168"/>
          </a:xfrm>
          <a:prstGeom prst="rect">
            <a:avLst/>
          </a:prstGeom>
        </p:spPr>
      </p:pic>
      <p:pic>
        <p:nvPicPr>
          <p:cNvPr id="92" name="Slika 91">
            <a:extLst>
              <a:ext uri="{FF2B5EF4-FFF2-40B4-BE49-F238E27FC236}">
                <a16:creationId xmlns:a16="http://schemas.microsoft.com/office/drawing/2014/main" id="{90E6D79C-F240-4E34-9337-E49043987D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57" y="2549368"/>
            <a:ext cx="556173" cy="556173"/>
          </a:xfrm>
          <a:prstGeom prst="rect">
            <a:avLst/>
          </a:prstGeom>
        </p:spPr>
      </p:pic>
      <p:pic>
        <p:nvPicPr>
          <p:cNvPr id="93" name="Slika 92">
            <a:extLst>
              <a:ext uri="{FF2B5EF4-FFF2-40B4-BE49-F238E27FC236}">
                <a16:creationId xmlns:a16="http://schemas.microsoft.com/office/drawing/2014/main" id="{E9DCA693-AB15-4B9A-B3DE-2F87078503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72" y="2137543"/>
            <a:ext cx="556173" cy="556173"/>
          </a:xfrm>
          <a:prstGeom prst="rect">
            <a:avLst/>
          </a:prstGeom>
        </p:spPr>
      </p:pic>
      <p:pic>
        <p:nvPicPr>
          <p:cNvPr id="94" name="Slika 93">
            <a:extLst>
              <a:ext uri="{FF2B5EF4-FFF2-40B4-BE49-F238E27FC236}">
                <a16:creationId xmlns:a16="http://schemas.microsoft.com/office/drawing/2014/main" id="{41196BA0-3194-401D-AC51-ED5E28E460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05" y="2549368"/>
            <a:ext cx="556173" cy="556173"/>
          </a:xfrm>
          <a:prstGeom prst="rect">
            <a:avLst/>
          </a:prstGeom>
        </p:spPr>
      </p:pic>
      <p:pic>
        <p:nvPicPr>
          <p:cNvPr id="95" name="Slika 94">
            <a:extLst>
              <a:ext uri="{FF2B5EF4-FFF2-40B4-BE49-F238E27FC236}">
                <a16:creationId xmlns:a16="http://schemas.microsoft.com/office/drawing/2014/main" id="{6C973F12-6905-4644-9585-B867A9F59C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10" y="2167475"/>
            <a:ext cx="556172" cy="556172"/>
          </a:xfrm>
          <a:prstGeom prst="rect">
            <a:avLst/>
          </a:prstGeom>
        </p:spPr>
      </p:pic>
      <p:pic>
        <p:nvPicPr>
          <p:cNvPr id="96" name="Slika 95">
            <a:extLst>
              <a:ext uri="{FF2B5EF4-FFF2-40B4-BE49-F238E27FC236}">
                <a16:creationId xmlns:a16="http://schemas.microsoft.com/office/drawing/2014/main" id="{762E9924-5B5D-48DD-9B1B-11135AB75D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36" y="2558968"/>
            <a:ext cx="556168" cy="556168"/>
          </a:xfrm>
          <a:prstGeom prst="rect">
            <a:avLst/>
          </a:prstGeom>
        </p:spPr>
      </p:pic>
      <p:pic>
        <p:nvPicPr>
          <p:cNvPr id="97" name="Slika 96">
            <a:extLst>
              <a:ext uri="{FF2B5EF4-FFF2-40B4-BE49-F238E27FC236}">
                <a16:creationId xmlns:a16="http://schemas.microsoft.com/office/drawing/2014/main" id="{F826DB2D-3376-4982-91A5-537033DD3C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57" y="3052280"/>
            <a:ext cx="556173" cy="556173"/>
          </a:xfrm>
          <a:prstGeom prst="rect">
            <a:avLst/>
          </a:prstGeom>
        </p:spPr>
      </p:pic>
      <p:pic>
        <p:nvPicPr>
          <p:cNvPr id="98" name="Slika 97">
            <a:extLst>
              <a:ext uri="{FF2B5EF4-FFF2-40B4-BE49-F238E27FC236}">
                <a16:creationId xmlns:a16="http://schemas.microsoft.com/office/drawing/2014/main" id="{207AF8C1-571F-4E45-ABDE-D94F91C641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52" y="3431669"/>
            <a:ext cx="556168" cy="556168"/>
          </a:xfrm>
          <a:prstGeom prst="rect">
            <a:avLst/>
          </a:prstGeom>
        </p:spPr>
      </p:pic>
      <p:pic>
        <p:nvPicPr>
          <p:cNvPr id="99" name="Slika 98">
            <a:extLst>
              <a:ext uri="{FF2B5EF4-FFF2-40B4-BE49-F238E27FC236}">
                <a16:creationId xmlns:a16="http://schemas.microsoft.com/office/drawing/2014/main" id="{96F20C22-6E9C-4EDA-BCC1-F8750F7FDD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43" y="3028898"/>
            <a:ext cx="556173" cy="556173"/>
          </a:xfrm>
          <a:prstGeom prst="rect">
            <a:avLst/>
          </a:prstGeom>
        </p:spPr>
      </p:pic>
      <p:pic>
        <p:nvPicPr>
          <p:cNvPr id="100" name="Slika 99">
            <a:extLst>
              <a:ext uri="{FF2B5EF4-FFF2-40B4-BE49-F238E27FC236}">
                <a16:creationId xmlns:a16="http://schemas.microsoft.com/office/drawing/2014/main" id="{C8F5BBDB-3550-48B9-94D5-E75F39DB2A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55" y="3428476"/>
            <a:ext cx="556172" cy="556172"/>
          </a:xfrm>
          <a:prstGeom prst="rect">
            <a:avLst/>
          </a:prstGeom>
        </p:spPr>
      </p:pic>
      <p:pic>
        <p:nvPicPr>
          <p:cNvPr id="101" name="Slika 100">
            <a:extLst>
              <a:ext uri="{FF2B5EF4-FFF2-40B4-BE49-F238E27FC236}">
                <a16:creationId xmlns:a16="http://schemas.microsoft.com/office/drawing/2014/main" id="{999B7A02-8323-4216-8D88-CD348D2DA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20" y="3057849"/>
            <a:ext cx="556172" cy="556172"/>
          </a:xfrm>
          <a:prstGeom prst="rect">
            <a:avLst/>
          </a:prstGeom>
        </p:spPr>
      </p:pic>
      <p:pic>
        <p:nvPicPr>
          <p:cNvPr id="102" name="Slika 101">
            <a:extLst>
              <a:ext uri="{FF2B5EF4-FFF2-40B4-BE49-F238E27FC236}">
                <a16:creationId xmlns:a16="http://schemas.microsoft.com/office/drawing/2014/main" id="{2DF6F202-15E5-4E85-AA6C-66C22868D9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23" y="3427273"/>
            <a:ext cx="556173" cy="556173"/>
          </a:xfrm>
          <a:prstGeom prst="rect">
            <a:avLst/>
          </a:prstGeom>
        </p:spPr>
      </p:pic>
      <p:pic>
        <p:nvPicPr>
          <p:cNvPr id="103" name="Slika 102">
            <a:extLst>
              <a:ext uri="{FF2B5EF4-FFF2-40B4-BE49-F238E27FC236}">
                <a16:creationId xmlns:a16="http://schemas.microsoft.com/office/drawing/2014/main" id="{FB3E6729-F3A5-45C9-A214-AD86CFCEC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6" y="3515262"/>
            <a:ext cx="444073" cy="388982"/>
          </a:xfrm>
          <a:prstGeom prst="rect">
            <a:avLst/>
          </a:prstGeom>
        </p:spPr>
      </p:pic>
      <p:pic>
        <p:nvPicPr>
          <p:cNvPr id="104" name="Slika 103">
            <a:extLst>
              <a:ext uri="{FF2B5EF4-FFF2-40B4-BE49-F238E27FC236}">
                <a16:creationId xmlns:a16="http://schemas.microsoft.com/office/drawing/2014/main" id="{D5CD9B07-1627-4B49-B906-2433AA6C10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87" y="2167475"/>
            <a:ext cx="556172" cy="556172"/>
          </a:xfrm>
          <a:prstGeom prst="rect">
            <a:avLst/>
          </a:prstGeom>
        </p:spPr>
      </p:pic>
      <p:pic>
        <p:nvPicPr>
          <p:cNvPr id="105" name="Slika 104">
            <a:extLst>
              <a:ext uri="{FF2B5EF4-FFF2-40B4-BE49-F238E27FC236}">
                <a16:creationId xmlns:a16="http://schemas.microsoft.com/office/drawing/2014/main" id="{60D6CAEA-16B9-4DC1-B69D-097B199BC5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40" y="2549368"/>
            <a:ext cx="556173" cy="556173"/>
          </a:xfrm>
          <a:prstGeom prst="rect">
            <a:avLst/>
          </a:prstGeom>
        </p:spPr>
      </p:pic>
      <p:pic>
        <p:nvPicPr>
          <p:cNvPr id="106" name="Slika 105">
            <a:extLst>
              <a:ext uri="{FF2B5EF4-FFF2-40B4-BE49-F238E27FC236}">
                <a16:creationId xmlns:a16="http://schemas.microsoft.com/office/drawing/2014/main" id="{BC6B42F6-916E-49EF-A3F4-6C21CF657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53" y="2993932"/>
            <a:ext cx="556168" cy="556168"/>
          </a:xfrm>
          <a:prstGeom prst="rect">
            <a:avLst/>
          </a:prstGeom>
        </p:spPr>
      </p:pic>
      <p:pic>
        <p:nvPicPr>
          <p:cNvPr id="107" name="Slika 106">
            <a:extLst>
              <a:ext uri="{FF2B5EF4-FFF2-40B4-BE49-F238E27FC236}">
                <a16:creationId xmlns:a16="http://schemas.microsoft.com/office/drawing/2014/main" id="{1127020E-DDA1-4CF9-85F3-D19AB1EF2C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77" y="3394612"/>
            <a:ext cx="556173" cy="556173"/>
          </a:xfrm>
          <a:prstGeom prst="rect">
            <a:avLst/>
          </a:prstGeom>
        </p:spPr>
      </p:pic>
      <p:pic>
        <p:nvPicPr>
          <p:cNvPr id="108" name="Slika 107">
            <a:extLst>
              <a:ext uri="{FF2B5EF4-FFF2-40B4-BE49-F238E27FC236}">
                <a16:creationId xmlns:a16="http://schemas.microsoft.com/office/drawing/2014/main" id="{E35C8655-49FD-4CB1-96AD-BC18BEF670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3100906"/>
            <a:ext cx="444073" cy="388982"/>
          </a:xfrm>
          <a:prstGeom prst="rect">
            <a:avLst/>
          </a:prstGeom>
        </p:spPr>
      </p:pic>
      <p:pic>
        <p:nvPicPr>
          <p:cNvPr id="109" name="Slika 108">
            <a:extLst>
              <a:ext uri="{FF2B5EF4-FFF2-40B4-BE49-F238E27FC236}">
                <a16:creationId xmlns:a16="http://schemas.microsoft.com/office/drawing/2014/main" id="{0392424F-CD22-4D5C-8F4B-76F8AEA26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3515262"/>
            <a:ext cx="444073" cy="388982"/>
          </a:xfrm>
          <a:prstGeom prst="rect">
            <a:avLst/>
          </a:prstGeom>
        </p:spPr>
      </p:pic>
      <p:pic>
        <p:nvPicPr>
          <p:cNvPr id="110" name="Slika 109">
            <a:extLst>
              <a:ext uri="{FF2B5EF4-FFF2-40B4-BE49-F238E27FC236}">
                <a16:creationId xmlns:a16="http://schemas.microsoft.com/office/drawing/2014/main" id="{756DC57C-5515-4DA4-8289-567A2D2F4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2261176"/>
            <a:ext cx="444073" cy="388982"/>
          </a:xfrm>
          <a:prstGeom prst="rect">
            <a:avLst/>
          </a:prstGeom>
        </p:spPr>
      </p:pic>
      <p:pic>
        <p:nvPicPr>
          <p:cNvPr id="111" name="Slika 110">
            <a:extLst>
              <a:ext uri="{FF2B5EF4-FFF2-40B4-BE49-F238E27FC236}">
                <a16:creationId xmlns:a16="http://schemas.microsoft.com/office/drawing/2014/main" id="{2B63C6EE-274D-4FA3-970C-DED4782E6C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2668858"/>
            <a:ext cx="444073" cy="388982"/>
          </a:xfrm>
          <a:prstGeom prst="rect">
            <a:avLst/>
          </a:prstGeom>
        </p:spPr>
      </p:pic>
      <p:pic>
        <p:nvPicPr>
          <p:cNvPr id="112" name="Slika 111">
            <a:extLst>
              <a:ext uri="{FF2B5EF4-FFF2-40B4-BE49-F238E27FC236}">
                <a16:creationId xmlns:a16="http://schemas.microsoft.com/office/drawing/2014/main" id="{90B83458-F9B4-42A0-AAEA-6EC148A574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3" y="2153489"/>
            <a:ext cx="556173" cy="556173"/>
          </a:xfrm>
          <a:prstGeom prst="rect">
            <a:avLst/>
          </a:prstGeom>
        </p:spPr>
      </p:pic>
      <p:pic>
        <p:nvPicPr>
          <p:cNvPr id="113" name="Slika 112">
            <a:extLst>
              <a:ext uri="{FF2B5EF4-FFF2-40B4-BE49-F238E27FC236}">
                <a16:creationId xmlns:a16="http://schemas.microsoft.com/office/drawing/2014/main" id="{4679D924-EE25-44D1-99C1-E60349326C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75" y="3428476"/>
            <a:ext cx="556172" cy="556172"/>
          </a:xfrm>
          <a:prstGeom prst="rect">
            <a:avLst/>
          </a:prstGeom>
        </p:spPr>
      </p:pic>
      <p:pic>
        <p:nvPicPr>
          <p:cNvPr id="114" name="Slika 113">
            <a:extLst>
              <a:ext uri="{FF2B5EF4-FFF2-40B4-BE49-F238E27FC236}">
                <a16:creationId xmlns:a16="http://schemas.microsoft.com/office/drawing/2014/main" id="{C3403146-A906-4639-9739-9986C34DFF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72" y="2558968"/>
            <a:ext cx="556168" cy="556168"/>
          </a:xfrm>
          <a:prstGeom prst="rect">
            <a:avLst/>
          </a:prstGeom>
        </p:spPr>
      </p:pic>
      <p:pic>
        <p:nvPicPr>
          <p:cNvPr id="115" name="Slika 114">
            <a:extLst>
              <a:ext uri="{FF2B5EF4-FFF2-40B4-BE49-F238E27FC236}">
                <a16:creationId xmlns:a16="http://schemas.microsoft.com/office/drawing/2014/main" id="{90ACDD4B-9B74-4C51-B86C-293F4A585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15" y="3005862"/>
            <a:ext cx="556173" cy="556173"/>
          </a:xfrm>
          <a:prstGeom prst="rect">
            <a:avLst/>
          </a:prstGeom>
        </p:spPr>
      </p:pic>
      <p:pic>
        <p:nvPicPr>
          <p:cNvPr id="116" name="Slika 115">
            <a:extLst>
              <a:ext uri="{FF2B5EF4-FFF2-40B4-BE49-F238E27FC236}">
                <a16:creationId xmlns:a16="http://schemas.microsoft.com/office/drawing/2014/main" id="{BCBDBE70-329A-4D9A-9444-31A42B6F2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85" y="2167475"/>
            <a:ext cx="556172" cy="556172"/>
          </a:xfrm>
          <a:prstGeom prst="rect">
            <a:avLst/>
          </a:prstGeom>
        </p:spPr>
      </p:pic>
      <p:pic>
        <p:nvPicPr>
          <p:cNvPr id="117" name="Slika 116">
            <a:extLst>
              <a:ext uri="{FF2B5EF4-FFF2-40B4-BE49-F238E27FC236}">
                <a16:creationId xmlns:a16="http://schemas.microsoft.com/office/drawing/2014/main" id="{0F5B118A-C934-40B2-9459-EA55BF0E2F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20" y="2549368"/>
            <a:ext cx="556173" cy="556173"/>
          </a:xfrm>
          <a:prstGeom prst="rect">
            <a:avLst/>
          </a:prstGeom>
        </p:spPr>
      </p:pic>
      <p:pic>
        <p:nvPicPr>
          <p:cNvPr id="118" name="Slika 117">
            <a:extLst>
              <a:ext uri="{FF2B5EF4-FFF2-40B4-BE49-F238E27FC236}">
                <a16:creationId xmlns:a16="http://schemas.microsoft.com/office/drawing/2014/main" id="{6F8D7ED1-7674-43B6-A9C1-9DC88D8D8E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98" y="2992122"/>
            <a:ext cx="556168" cy="556168"/>
          </a:xfrm>
          <a:prstGeom prst="rect">
            <a:avLst/>
          </a:prstGeom>
        </p:spPr>
      </p:pic>
      <p:pic>
        <p:nvPicPr>
          <p:cNvPr id="119" name="Slika 118">
            <a:extLst>
              <a:ext uri="{FF2B5EF4-FFF2-40B4-BE49-F238E27FC236}">
                <a16:creationId xmlns:a16="http://schemas.microsoft.com/office/drawing/2014/main" id="{5943FD92-7591-4A45-9CBE-1A19308699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69" y="3399287"/>
            <a:ext cx="556173" cy="556173"/>
          </a:xfrm>
          <a:prstGeom prst="rect">
            <a:avLst/>
          </a:prstGeom>
        </p:spPr>
      </p:pic>
      <p:pic>
        <p:nvPicPr>
          <p:cNvPr id="120" name="Slika 119">
            <a:extLst>
              <a:ext uri="{FF2B5EF4-FFF2-40B4-BE49-F238E27FC236}">
                <a16:creationId xmlns:a16="http://schemas.microsoft.com/office/drawing/2014/main" id="{AF659D90-DAE8-4B4B-B824-5AAD3D69E1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99" y="2153489"/>
            <a:ext cx="556173" cy="556173"/>
          </a:xfrm>
          <a:prstGeom prst="rect">
            <a:avLst/>
          </a:prstGeom>
        </p:spPr>
      </p:pic>
      <p:pic>
        <p:nvPicPr>
          <p:cNvPr id="121" name="Slika 120">
            <a:extLst>
              <a:ext uri="{FF2B5EF4-FFF2-40B4-BE49-F238E27FC236}">
                <a16:creationId xmlns:a16="http://schemas.microsoft.com/office/drawing/2014/main" id="{4853DE02-821A-4CC9-8873-12E637BC89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41" y="3428476"/>
            <a:ext cx="556172" cy="556172"/>
          </a:xfrm>
          <a:prstGeom prst="rect">
            <a:avLst/>
          </a:prstGeom>
        </p:spPr>
      </p:pic>
      <p:pic>
        <p:nvPicPr>
          <p:cNvPr id="122" name="Slika 121">
            <a:extLst>
              <a:ext uri="{FF2B5EF4-FFF2-40B4-BE49-F238E27FC236}">
                <a16:creationId xmlns:a16="http://schemas.microsoft.com/office/drawing/2014/main" id="{96D2CA60-3931-4013-9776-4C0B05909E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38" y="2558968"/>
            <a:ext cx="556168" cy="556168"/>
          </a:xfrm>
          <a:prstGeom prst="rect">
            <a:avLst/>
          </a:prstGeom>
        </p:spPr>
      </p:pic>
      <p:pic>
        <p:nvPicPr>
          <p:cNvPr id="123" name="Slika 122">
            <a:extLst>
              <a:ext uri="{FF2B5EF4-FFF2-40B4-BE49-F238E27FC236}">
                <a16:creationId xmlns:a16="http://schemas.microsoft.com/office/drawing/2014/main" id="{A46DF91D-2C9A-4466-BF7C-6BA4220909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81" y="3005862"/>
            <a:ext cx="556173" cy="556173"/>
          </a:xfrm>
          <a:prstGeom prst="rect">
            <a:avLst/>
          </a:prstGeom>
        </p:spPr>
      </p:pic>
      <p:pic>
        <p:nvPicPr>
          <p:cNvPr id="124" name="Slika 123">
            <a:extLst>
              <a:ext uri="{FF2B5EF4-FFF2-40B4-BE49-F238E27FC236}">
                <a16:creationId xmlns:a16="http://schemas.microsoft.com/office/drawing/2014/main" id="{F8D9B20D-9E53-47B2-A3C9-9E9162B91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1" y="2167475"/>
            <a:ext cx="556172" cy="556172"/>
          </a:xfrm>
          <a:prstGeom prst="rect">
            <a:avLst/>
          </a:prstGeom>
        </p:spPr>
      </p:pic>
      <p:pic>
        <p:nvPicPr>
          <p:cNvPr id="125" name="Slika 124">
            <a:extLst>
              <a:ext uri="{FF2B5EF4-FFF2-40B4-BE49-F238E27FC236}">
                <a16:creationId xmlns:a16="http://schemas.microsoft.com/office/drawing/2014/main" id="{A3D940FF-2A9F-400E-939F-5D9A68DF86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886" y="2549368"/>
            <a:ext cx="556173" cy="556173"/>
          </a:xfrm>
          <a:prstGeom prst="rect">
            <a:avLst/>
          </a:prstGeom>
        </p:spPr>
      </p:pic>
      <p:pic>
        <p:nvPicPr>
          <p:cNvPr id="126" name="Slika 125">
            <a:extLst>
              <a:ext uri="{FF2B5EF4-FFF2-40B4-BE49-F238E27FC236}">
                <a16:creationId xmlns:a16="http://schemas.microsoft.com/office/drawing/2014/main" id="{0229D38A-B08E-4337-87C9-14A2CF7559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64" y="2992122"/>
            <a:ext cx="556168" cy="556168"/>
          </a:xfrm>
          <a:prstGeom prst="rect">
            <a:avLst/>
          </a:prstGeom>
        </p:spPr>
      </p:pic>
      <p:pic>
        <p:nvPicPr>
          <p:cNvPr id="127" name="Slika 126">
            <a:extLst>
              <a:ext uri="{FF2B5EF4-FFF2-40B4-BE49-F238E27FC236}">
                <a16:creationId xmlns:a16="http://schemas.microsoft.com/office/drawing/2014/main" id="{43F2D1DA-F500-4047-967A-73E65F7C87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35" y="3399287"/>
            <a:ext cx="556173" cy="556173"/>
          </a:xfrm>
          <a:prstGeom prst="rect">
            <a:avLst/>
          </a:prstGeom>
        </p:spPr>
      </p:pic>
      <p:pic>
        <p:nvPicPr>
          <p:cNvPr id="128" name="Slika 127">
            <a:extLst>
              <a:ext uri="{FF2B5EF4-FFF2-40B4-BE49-F238E27FC236}">
                <a16:creationId xmlns:a16="http://schemas.microsoft.com/office/drawing/2014/main" id="{5E471550-2E06-45B8-8FD6-7C87046B12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3100906"/>
            <a:ext cx="444073" cy="388982"/>
          </a:xfrm>
          <a:prstGeom prst="rect">
            <a:avLst/>
          </a:prstGeom>
        </p:spPr>
      </p:pic>
      <p:pic>
        <p:nvPicPr>
          <p:cNvPr id="129" name="Slika 128">
            <a:extLst>
              <a:ext uri="{FF2B5EF4-FFF2-40B4-BE49-F238E27FC236}">
                <a16:creationId xmlns:a16="http://schemas.microsoft.com/office/drawing/2014/main" id="{700B9913-9BF8-4A19-B0EF-012D539C7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3515262"/>
            <a:ext cx="444073" cy="388982"/>
          </a:xfrm>
          <a:prstGeom prst="rect">
            <a:avLst/>
          </a:prstGeom>
        </p:spPr>
      </p:pic>
      <p:pic>
        <p:nvPicPr>
          <p:cNvPr id="130" name="Slika 129">
            <a:extLst>
              <a:ext uri="{FF2B5EF4-FFF2-40B4-BE49-F238E27FC236}">
                <a16:creationId xmlns:a16="http://schemas.microsoft.com/office/drawing/2014/main" id="{1E3851AC-2FF2-4E79-86A3-6A8C3C26C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2261176"/>
            <a:ext cx="444073" cy="388982"/>
          </a:xfrm>
          <a:prstGeom prst="rect">
            <a:avLst/>
          </a:prstGeom>
        </p:spPr>
      </p:pic>
      <p:pic>
        <p:nvPicPr>
          <p:cNvPr id="131" name="Slika 130">
            <a:extLst>
              <a:ext uri="{FF2B5EF4-FFF2-40B4-BE49-F238E27FC236}">
                <a16:creationId xmlns:a16="http://schemas.microsoft.com/office/drawing/2014/main" id="{1B433392-AB12-4627-AA96-3586D989A0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2668858"/>
            <a:ext cx="444073" cy="388982"/>
          </a:xfrm>
          <a:prstGeom prst="rect">
            <a:avLst/>
          </a:prstGeom>
        </p:spPr>
      </p:pic>
      <p:pic>
        <p:nvPicPr>
          <p:cNvPr id="132" name="Slika 131">
            <a:extLst>
              <a:ext uri="{FF2B5EF4-FFF2-40B4-BE49-F238E27FC236}">
                <a16:creationId xmlns:a16="http://schemas.microsoft.com/office/drawing/2014/main" id="{C1E1B980-DA22-4BF5-9A40-039B247F9E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3100906"/>
            <a:ext cx="444073" cy="388982"/>
          </a:xfrm>
          <a:prstGeom prst="rect">
            <a:avLst/>
          </a:prstGeom>
        </p:spPr>
      </p:pic>
      <p:pic>
        <p:nvPicPr>
          <p:cNvPr id="133" name="Slika 132">
            <a:extLst>
              <a:ext uri="{FF2B5EF4-FFF2-40B4-BE49-F238E27FC236}">
                <a16:creationId xmlns:a16="http://schemas.microsoft.com/office/drawing/2014/main" id="{D13BBC48-1AC0-4DEA-9F5B-3DC9B2CC39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3515262"/>
            <a:ext cx="444073" cy="388982"/>
          </a:xfrm>
          <a:prstGeom prst="rect">
            <a:avLst/>
          </a:prstGeom>
        </p:spPr>
      </p:pic>
      <p:pic>
        <p:nvPicPr>
          <p:cNvPr id="134" name="Slika 133">
            <a:extLst>
              <a:ext uri="{FF2B5EF4-FFF2-40B4-BE49-F238E27FC236}">
                <a16:creationId xmlns:a16="http://schemas.microsoft.com/office/drawing/2014/main" id="{6C8C8F8A-99D4-4127-9272-AB6D812010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2261176"/>
            <a:ext cx="444073" cy="388982"/>
          </a:xfrm>
          <a:prstGeom prst="rect">
            <a:avLst/>
          </a:prstGeom>
        </p:spPr>
      </p:pic>
      <p:pic>
        <p:nvPicPr>
          <p:cNvPr id="135" name="Slika 134">
            <a:extLst>
              <a:ext uri="{FF2B5EF4-FFF2-40B4-BE49-F238E27FC236}">
                <a16:creationId xmlns:a16="http://schemas.microsoft.com/office/drawing/2014/main" id="{298D9669-CC56-4F6C-B54B-6CA929862C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2668858"/>
            <a:ext cx="444073" cy="3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lika 99">
            <a:extLst>
              <a:ext uri="{FF2B5EF4-FFF2-40B4-BE49-F238E27FC236}">
                <a16:creationId xmlns:a16="http://schemas.microsoft.com/office/drawing/2014/main" id="{1EA49669-BE37-4A55-AE53-47AB157C8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53" y="2395042"/>
            <a:ext cx="556172" cy="556172"/>
          </a:xfrm>
          <a:prstGeom prst="rect">
            <a:avLst/>
          </a:prstGeom>
        </p:spPr>
      </p:pic>
      <p:pic>
        <p:nvPicPr>
          <p:cNvPr id="101" name="Slika 100">
            <a:extLst>
              <a:ext uri="{FF2B5EF4-FFF2-40B4-BE49-F238E27FC236}">
                <a16:creationId xmlns:a16="http://schemas.microsoft.com/office/drawing/2014/main" id="{C13F90C0-732C-4A3D-8413-2C33A1125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4" y="2964818"/>
            <a:ext cx="444073" cy="388982"/>
          </a:xfrm>
          <a:prstGeom prst="rect">
            <a:avLst/>
          </a:prstGeom>
        </p:spPr>
      </p:pic>
      <p:pic>
        <p:nvPicPr>
          <p:cNvPr id="102" name="Slika 101">
            <a:extLst>
              <a:ext uri="{FF2B5EF4-FFF2-40B4-BE49-F238E27FC236}">
                <a16:creationId xmlns:a16="http://schemas.microsoft.com/office/drawing/2014/main" id="{46BC6BF8-AE5F-48E5-BA8E-BC4527D03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22" y="1949274"/>
            <a:ext cx="556173" cy="556173"/>
          </a:xfrm>
          <a:prstGeom prst="rect">
            <a:avLst/>
          </a:prstGeom>
        </p:spPr>
      </p:pic>
      <p:pic>
        <p:nvPicPr>
          <p:cNvPr id="103" name="Slika 102">
            <a:extLst>
              <a:ext uri="{FF2B5EF4-FFF2-40B4-BE49-F238E27FC236}">
                <a16:creationId xmlns:a16="http://schemas.microsoft.com/office/drawing/2014/main" id="{181CBC03-7F16-4C15-8261-130DC4085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93" y="1963260"/>
            <a:ext cx="556168" cy="556168"/>
          </a:xfrm>
          <a:prstGeom prst="rect">
            <a:avLst/>
          </a:prstGeom>
        </p:spPr>
      </p:pic>
      <p:pic>
        <p:nvPicPr>
          <p:cNvPr id="104" name="Slika 103">
            <a:extLst>
              <a:ext uri="{FF2B5EF4-FFF2-40B4-BE49-F238E27FC236}">
                <a16:creationId xmlns:a16="http://schemas.microsoft.com/office/drawing/2014/main" id="{101E8F76-5BBA-4B2C-BA65-C68FC431B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5" y="2361099"/>
            <a:ext cx="556173" cy="556173"/>
          </a:xfrm>
          <a:prstGeom prst="rect">
            <a:avLst/>
          </a:prstGeom>
        </p:spPr>
      </p:pic>
      <p:pic>
        <p:nvPicPr>
          <p:cNvPr id="105" name="Slika 104">
            <a:extLst>
              <a:ext uri="{FF2B5EF4-FFF2-40B4-BE49-F238E27FC236}">
                <a16:creationId xmlns:a16="http://schemas.microsoft.com/office/drawing/2014/main" id="{A0722FE9-49C3-4255-B760-6FE7CB989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0" y="1949274"/>
            <a:ext cx="556173" cy="556173"/>
          </a:xfrm>
          <a:prstGeom prst="rect">
            <a:avLst/>
          </a:prstGeom>
        </p:spPr>
      </p:pic>
      <p:pic>
        <p:nvPicPr>
          <p:cNvPr id="106" name="Slika 105">
            <a:extLst>
              <a:ext uri="{FF2B5EF4-FFF2-40B4-BE49-F238E27FC236}">
                <a16:creationId xmlns:a16="http://schemas.microsoft.com/office/drawing/2014/main" id="{703DFA3F-0CD6-4116-92BD-AA200D4C4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3" y="2361099"/>
            <a:ext cx="556173" cy="556173"/>
          </a:xfrm>
          <a:prstGeom prst="rect">
            <a:avLst/>
          </a:prstGeom>
        </p:spPr>
      </p:pic>
      <p:pic>
        <p:nvPicPr>
          <p:cNvPr id="107" name="Slika 106">
            <a:extLst>
              <a:ext uri="{FF2B5EF4-FFF2-40B4-BE49-F238E27FC236}">
                <a16:creationId xmlns:a16="http://schemas.microsoft.com/office/drawing/2014/main" id="{838ADAAD-1A37-4456-A284-2047F5BA3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08" y="1979206"/>
            <a:ext cx="556172" cy="556172"/>
          </a:xfrm>
          <a:prstGeom prst="rect">
            <a:avLst/>
          </a:prstGeom>
        </p:spPr>
      </p:pic>
      <p:pic>
        <p:nvPicPr>
          <p:cNvPr id="108" name="Slika 107">
            <a:extLst>
              <a:ext uri="{FF2B5EF4-FFF2-40B4-BE49-F238E27FC236}">
                <a16:creationId xmlns:a16="http://schemas.microsoft.com/office/drawing/2014/main" id="{0DDD272C-A9E4-43F0-A38A-0CECAC7BF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34" y="2370699"/>
            <a:ext cx="556168" cy="556168"/>
          </a:xfrm>
          <a:prstGeom prst="rect">
            <a:avLst/>
          </a:prstGeom>
        </p:spPr>
      </p:pic>
      <p:pic>
        <p:nvPicPr>
          <p:cNvPr id="109" name="Slika 108">
            <a:extLst>
              <a:ext uri="{FF2B5EF4-FFF2-40B4-BE49-F238E27FC236}">
                <a16:creationId xmlns:a16="http://schemas.microsoft.com/office/drawing/2014/main" id="{A637D204-BC86-4335-84AA-321A02016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5" y="2864011"/>
            <a:ext cx="556173" cy="556173"/>
          </a:xfrm>
          <a:prstGeom prst="rect">
            <a:avLst/>
          </a:prstGeom>
        </p:spPr>
      </p:pic>
      <p:pic>
        <p:nvPicPr>
          <p:cNvPr id="110" name="Slika 109">
            <a:extLst>
              <a:ext uri="{FF2B5EF4-FFF2-40B4-BE49-F238E27FC236}">
                <a16:creationId xmlns:a16="http://schemas.microsoft.com/office/drawing/2014/main" id="{08D611F4-7186-48F8-BF86-465C6F083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50" y="3243400"/>
            <a:ext cx="556168" cy="556168"/>
          </a:xfrm>
          <a:prstGeom prst="rect">
            <a:avLst/>
          </a:prstGeom>
        </p:spPr>
      </p:pic>
      <p:pic>
        <p:nvPicPr>
          <p:cNvPr id="111" name="Slika 110">
            <a:extLst>
              <a:ext uri="{FF2B5EF4-FFF2-40B4-BE49-F238E27FC236}">
                <a16:creationId xmlns:a16="http://schemas.microsoft.com/office/drawing/2014/main" id="{CFE88029-CAA3-4F1B-8900-406D69854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1" y="2840629"/>
            <a:ext cx="556173" cy="556173"/>
          </a:xfrm>
          <a:prstGeom prst="rect">
            <a:avLst/>
          </a:prstGeom>
        </p:spPr>
      </p:pic>
      <p:pic>
        <p:nvPicPr>
          <p:cNvPr id="112" name="Slika 111">
            <a:extLst>
              <a:ext uri="{FF2B5EF4-FFF2-40B4-BE49-F238E27FC236}">
                <a16:creationId xmlns:a16="http://schemas.microsoft.com/office/drawing/2014/main" id="{E0E5FF28-76F0-4ABC-90F5-6F2103F2E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53" y="3240207"/>
            <a:ext cx="556172" cy="556172"/>
          </a:xfrm>
          <a:prstGeom prst="rect">
            <a:avLst/>
          </a:prstGeom>
        </p:spPr>
      </p:pic>
      <p:pic>
        <p:nvPicPr>
          <p:cNvPr id="113" name="Slika 112">
            <a:extLst>
              <a:ext uri="{FF2B5EF4-FFF2-40B4-BE49-F238E27FC236}">
                <a16:creationId xmlns:a16="http://schemas.microsoft.com/office/drawing/2014/main" id="{D52298AB-C666-4635-8F64-06624F5C2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18" y="2869580"/>
            <a:ext cx="556172" cy="556172"/>
          </a:xfrm>
          <a:prstGeom prst="rect">
            <a:avLst/>
          </a:prstGeom>
        </p:spPr>
      </p:pic>
      <p:pic>
        <p:nvPicPr>
          <p:cNvPr id="114" name="Slika 113">
            <a:extLst>
              <a:ext uri="{FF2B5EF4-FFF2-40B4-BE49-F238E27FC236}">
                <a16:creationId xmlns:a16="http://schemas.microsoft.com/office/drawing/2014/main" id="{4584B162-B2C8-40D0-9824-CE318C0B3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21" y="3239004"/>
            <a:ext cx="556173" cy="556173"/>
          </a:xfrm>
          <a:prstGeom prst="rect">
            <a:avLst/>
          </a:prstGeom>
        </p:spPr>
      </p:pic>
      <p:pic>
        <p:nvPicPr>
          <p:cNvPr id="115" name="Slika 114">
            <a:extLst>
              <a:ext uri="{FF2B5EF4-FFF2-40B4-BE49-F238E27FC236}">
                <a16:creationId xmlns:a16="http://schemas.microsoft.com/office/drawing/2014/main" id="{D97731BB-3D98-48B5-BF56-EDBB21BE9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4" y="3326993"/>
            <a:ext cx="444073" cy="388982"/>
          </a:xfrm>
          <a:prstGeom prst="rect">
            <a:avLst/>
          </a:prstGeom>
        </p:spPr>
      </p:pic>
      <p:pic>
        <p:nvPicPr>
          <p:cNvPr id="128" name="Slika 127">
            <a:extLst>
              <a:ext uri="{FF2B5EF4-FFF2-40B4-BE49-F238E27FC236}">
                <a16:creationId xmlns:a16="http://schemas.microsoft.com/office/drawing/2014/main" id="{43725E80-DF69-4F8F-8FE7-15C4B00C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72" y="1979206"/>
            <a:ext cx="556172" cy="556172"/>
          </a:xfrm>
          <a:prstGeom prst="rect">
            <a:avLst/>
          </a:prstGeom>
        </p:spPr>
      </p:pic>
      <p:pic>
        <p:nvPicPr>
          <p:cNvPr id="129" name="Slika 128">
            <a:extLst>
              <a:ext uri="{FF2B5EF4-FFF2-40B4-BE49-F238E27FC236}">
                <a16:creationId xmlns:a16="http://schemas.microsoft.com/office/drawing/2014/main" id="{67D3C0D7-D7AF-45CC-A84B-1FECB719B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07" y="2361099"/>
            <a:ext cx="556173" cy="556173"/>
          </a:xfrm>
          <a:prstGeom prst="rect">
            <a:avLst/>
          </a:prstGeom>
        </p:spPr>
      </p:pic>
      <p:pic>
        <p:nvPicPr>
          <p:cNvPr id="130" name="Slika 129">
            <a:extLst>
              <a:ext uri="{FF2B5EF4-FFF2-40B4-BE49-F238E27FC236}">
                <a16:creationId xmlns:a16="http://schemas.microsoft.com/office/drawing/2014/main" id="{9F2F155E-0602-41C3-8AE6-10EF343D2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85" y="2803853"/>
            <a:ext cx="556168" cy="556168"/>
          </a:xfrm>
          <a:prstGeom prst="rect">
            <a:avLst/>
          </a:prstGeom>
        </p:spPr>
      </p:pic>
      <p:pic>
        <p:nvPicPr>
          <p:cNvPr id="131" name="Slika 130">
            <a:extLst>
              <a:ext uri="{FF2B5EF4-FFF2-40B4-BE49-F238E27FC236}">
                <a16:creationId xmlns:a16="http://schemas.microsoft.com/office/drawing/2014/main" id="{3064DB02-246C-4277-AEEA-C460EF08A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6" y="3211018"/>
            <a:ext cx="556173" cy="556173"/>
          </a:xfrm>
          <a:prstGeom prst="rect">
            <a:avLst/>
          </a:prstGeom>
        </p:spPr>
      </p:pic>
      <p:pic>
        <p:nvPicPr>
          <p:cNvPr id="124" name="Slika 123">
            <a:extLst>
              <a:ext uri="{FF2B5EF4-FFF2-40B4-BE49-F238E27FC236}">
                <a16:creationId xmlns:a16="http://schemas.microsoft.com/office/drawing/2014/main" id="{1D9C3F8C-4A85-41C4-920B-1DAD016DC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0" y="1965220"/>
            <a:ext cx="556173" cy="556173"/>
          </a:xfrm>
          <a:prstGeom prst="rect">
            <a:avLst/>
          </a:prstGeom>
        </p:spPr>
      </p:pic>
      <p:pic>
        <p:nvPicPr>
          <p:cNvPr id="125" name="Slika 124">
            <a:extLst>
              <a:ext uri="{FF2B5EF4-FFF2-40B4-BE49-F238E27FC236}">
                <a16:creationId xmlns:a16="http://schemas.microsoft.com/office/drawing/2014/main" id="{1D3D5B34-8746-44D6-BC55-6F0DBCFDF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62" y="3240207"/>
            <a:ext cx="556172" cy="556172"/>
          </a:xfrm>
          <a:prstGeom prst="rect">
            <a:avLst/>
          </a:prstGeom>
        </p:spPr>
      </p:pic>
      <p:pic>
        <p:nvPicPr>
          <p:cNvPr id="126" name="Slika 125">
            <a:extLst>
              <a:ext uri="{FF2B5EF4-FFF2-40B4-BE49-F238E27FC236}">
                <a16:creationId xmlns:a16="http://schemas.microsoft.com/office/drawing/2014/main" id="{0F544464-53FC-464E-80BB-78097DEA2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59" y="2370699"/>
            <a:ext cx="556168" cy="556168"/>
          </a:xfrm>
          <a:prstGeom prst="rect">
            <a:avLst/>
          </a:prstGeom>
        </p:spPr>
      </p:pic>
      <p:pic>
        <p:nvPicPr>
          <p:cNvPr id="127" name="Slika 126">
            <a:extLst>
              <a:ext uri="{FF2B5EF4-FFF2-40B4-BE49-F238E27FC236}">
                <a16:creationId xmlns:a16="http://schemas.microsoft.com/office/drawing/2014/main" id="{4E8399B2-94A1-45BD-98D8-ADF9A334B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02" y="2817593"/>
            <a:ext cx="556173" cy="556173"/>
          </a:xfrm>
          <a:prstGeom prst="rect">
            <a:avLst/>
          </a:prstGeom>
        </p:spPr>
      </p:pic>
      <p:cxnSp>
        <p:nvCxnSpPr>
          <p:cNvPr id="90" name="Raven povezovalnik 89">
            <a:extLst>
              <a:ext uri="{FF2B5EF4-FFF2-40B4-BE49-F238E27FC236}">
                <a16:creationId xmlns:a16="http://schemas.microsoft.com/office/drawing/2014/main" id="{DE34AF5B-B431-40FD-8E43-241A47FE0AA3}"/>
              </a:ext>
            </a:extLst>
          </p:cNvPr>
          <p:cNvCxnSpPr/>
          <p:nvPr/>
        </p:nvCxnSpPr>
        <p:spPr>
          <a:xfrm>
            <a:off x="8471514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ravokotnik 92">
            <a:extLst>
              <a:ext uri="{FF2B5EF4-FFF2-40B4-BE49-F238E27FC236}">
                <a16:creationId xmlns:a16="http://schemas.microsoft.com/office/drawing/2014/main" id="{B659DA0B-64B9-442E-96C1-DE2E4E46561E}"/>
              </a:ext>
            </a:extLst>
          </p:cNvPr>
          <p:cNvSpPr/>
          <p:nvPr/>
        </p:nvSpPr>
        <p:spPr>
          <a:xfrm>
            <a:off x="6959346" y="2017157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4" name="Raven povezovalnik 93">
            <a:extLst>
              <a:ext uri="{FF2B5EF4-FFF2-40B4-BE49-F238E27FC236}">
                <a16:creationId xmlns:a16="http://schemas.microsoft.com/office/drawing/2014/main" id="{367768CF-FBDA-4E7B-9404-7C7C7559396C}"/>
              </a:ext>
            </a:extLst>
          </p:cNvPr>
          <p:cNvCxnSpPr/>
          <p:nvPr/>
        </p:nvCxnSpPr>
        <p:spPr>
          <a:xfrm>
            <a:off x="6102001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ovezovalnik 94">
            <a:extLst>
              <a:ext uri="{FF2B5EF4-FFF2-40B4-BE49-F238E27FC236}">
                <a16:creationId xmlns:a16="http://schemas.microsoft.com/office/drawing/2014/main" id="{DDAB7F22-ABB5-403C-BD69-9B23F0AA4AA7}"/>
              </a:ext>
            </a:extLst>
          </p:cNvPr>
          <p:cNvCxnSpPr/>
          <p:nvPr/>
        </p:nvCxnSpPr>
        <p:spPr>
          <a:xfrm>
            <a:off x="5597945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19F89CE2-9530-4550-95D8-88D830D53FE5}"/>
              </a:ext>
            </a:extLst>
          </p:cNvPr>
          <p:cNvCxnSpPr/>
          <p:nvPr/>
        </p:nvCxnSpPr>
        <p:spPr>
          <a:xfrm>
            <a:off x="5093889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ravokotnik 96">
            <a:extLst>
              <a:ext uri="{FF2B5EF4-FFF2-40B4-BE49-F238E27FC236}">
                <a16:creationId xmlns:a16="http://schemas.microsoft.com/office/drawing/2014/main" id="{44702D13-ECE9-4874-9C7F-5892EA398A32}"/>
              </a:ext>
            </a:extLst>
          </p:cNvPr>
          <p:cNvSpPr/>
          <p:nvPr/>
        </p:nvSpPr>
        <p:spPr>
          <a:xfrm>
            <a:off x="4589833" y="2017157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8" name="Raven povezovalnik 97">
            <a:extLst>
              <a:ext uri="{FF2B5EF4-FFF2-40B4-BE49-F238E27FC236}">
                <a16:creationId xmlns:a16="http://schemas.microsoft.com/office/drawing/2014/main" id="{F075288D-6959-4788-B548-81BEE18A572C}"/>
              </a:ext>
            </a:extLst>
          </p:cNvPr>
          <p:cNvCxnSpPr>
            <a:cxnSpLocks/>
            <a:stCxn id="97" idx="1"/>
            <a:endCxn id="97" idx="3"/>
          </p:cNvCxnSpPr>
          <p:nvPr/>
        </p:nvCxnSpPr>
        <p:spPr>
          <a:xfrm>
            <a:off x="4589833" y="2879219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Slika 135">
            <a:extLst>
              <a:ext uri="{FF2B5EF4-FFF2-40B4-BE49-F238E27FC236}">
                <a16:creationId xmlns:a16="http://schemas.microsoft.com/office/drawing/2014/main" id="{65EFD1EC-6544-4E5C-8BDB-1C19FD328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18" y="1979206"/>
            <a:ext cx="556172" cy="556172"/>
          </a:xfrm>
          <a:prstGeom prst="rect">
            <a:avLst/>
          </a:prstGeom>
        </p:spPr>
      </p:pic>
      <p:pic>
        <p:nvPicPr>
          <p:cNvPr id="137" name="Slika 136">
            <a:extLst>
              <a:ext uri="{FF2B5EF4-FFF2-40B4-BE49-F238E27FC236}">
                <a16:creationId xmlns:a16="http://schemas.microsoft.com/office/drawing/2014/main" id="{1E92096C-AEF4-44D0-83A7-7174E4B24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3" y="2361099"/>
            <a:ext cx="556173" cy="556173"/>
          </a:xfrm>
          <a:prstGeom prst="rect">
            <a:avLst/>
          </a:prstGeom>
        </p:spPr>
      </p:pic>
      <p:pic>
        <p:nvPicPr>
          <p:cNvPr id="138" name="Slika 137">
            <a:extLst>
              <a:ext uri="{FF2B5EF4-FFF2-40B4-BE49-F238E27FC236}">
                <a16:creationId xmlns:a16="http://schemas.microsoft.com/office/drawing/2014/main" id="{6099A651-15D5-4EC3-AD74-D04D47EFF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31" y="2803853"/>
            <a:ext cx="556168" cy="556168"/>
          </a:xfrm>
          <a:prstGeom prst="rect">
            <a:avLst/>
          </a:prstGeom>
        </p:spPr>
      </p:pic>
      <p:pic>
        <p:nvPicPr>
          <p:cNvPr id="139" name="Slika 138">
            <a:extLst>
              <a:ext uri="{FF2B5EF4-FFF2-40B4-BE49-F238E27FC236}">
                <a16:creationId xmlns:a16="http://schemas.microsoft.com/office/drawing/2014/main" id="{010459FF-E33C-4131-9217-A15DDC417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02" y="3211018"/>
            <a:ext cx="556173" cy="556173"/>
          </a:xfrm>
          <a:prstGeom prst="rect">
            <a:avLst/>
          </a:prstGeom>
        </p:spPr>
      </p:pic>
      <p:pic>
        <p:nvPicPr>
          <p:cNvPr id="116" name="Slika 115">
            <a:extLst>
              <a:ext uri="{FF2B5EF4-FFF2-40B4-BE49-F238E27FC236}">
                <a16:creationId xmlns:a16="http://schemas.microsoft.com/office/drawing/2014/main" id="{91AC94DB-5BAB-4202-AA55-F5AB32620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74" y="1979206"/>
            <a:ext cx="556172" cy="556172"/>
          </a:xfrm>
          <a:prstGeom prst="rect">
            <a:avLst/>
          </a:prstGeom>
        </p:spPr>
      </p:pic>
      <p:pic>
        <p:nvPicPr>
          <p:cNvPr id="117" name="Slika 116">
            <a:extLst>
              <a:ext uri="{FF2B5EF4-FFF2-40B4-BE49-F238E27FC236}">
                <a16:creationId xmlns:a16="http://schemas.microsoft.com/office/drawing/2014/main" id="{1166208D-68F0-422F-BE9B-8E9162EAE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7" y="2361099"/>
            <a:ext cx="556173" cy="556173"/>
          </a:xfrm>
          <a:prstGeom prst="rect">
            <a:avLst/>
          </a:prstGeom>
        </p:spPr>
      </p:pic>
      <p:pic>
        <p:nvPicPr>
          <p:cNvPr id="118" name="Slika 117">
            <a:extLst>
              <a:ext uri="{FF2B5EF4-FFF2-40B4-BE49-F238E27FC236}">
                <a16:creationId xmlns:a16="http://schemas.microsoft.com/office/drawing/2014/main" id="{E9736571-6AB3-4650-973D-F1C077D1B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40" y="2805663"/>
            <a:ext cx="556168" cy="556168"/>
          </a:xfrm>
          <a:prstGeom prst="rect">
            <a:avLst/>
          </a:prstGeom>
        </p:spPr>
      </p:pic>
      <p:pic>
        <p:nvPicPr>
          <p:cNvPr id="119" name="Slika 118">
            <a:extLst>
              <a:ext uri="{FF2B5EF4-FFF2-40B4-BE49-F238E27FC236}">
                <a16:creationId xmlns:a16="http://schemas.microsoft.com/office/drawing/2014/main" id="{A24514DC-4A39-426D-8482-17025FCB6D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64" y="3206343"/>
            <a:ext cx="556173" cy="556173"/>
          </a:xfrm>
          <a:prstGeom prst="rect">
            <a:avLst/>
          </a:prstGeom>
        </p:spPr>
      </p:pic>
      <p:pic>
        <p:nvPicPr>
          <p:cNvPr id="49" name="Slika 48">
            <a:extLst>
              <a:ext uri="{FF2B5EF4-FFF2-40B4-BE49-F238E27FC236}">
                <a16:creationId xmlns:a16="http://schemas.microsoft.com/office/drawing/2014/main" id="{F1CBA810-DA06-44E2-AFAD-ADFEAF357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917224"/>
            <a:ext cx="3800742" cy="7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408" y="196073"/>
            <a:ext cx="403244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PREDELAVA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4955085" y="4221088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Primarna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mineralna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surovina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3718713" y="5856768"/>
            <a:ext cx="5280851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3886996" y="5876961"/>
            <a:ext cx="5400600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24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Kje vse uporabljamo mineralne surovine?</a:t>
            </a:r>
            <a:endParaRPr lang="sl-SI" sz="24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8D27A5-3DAC-4702-BA4C-67690EB97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794" y="421047"/>
            <a:ext cx="452070" cy="436614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050E6070-FD8C-42F9-AA19-B4980400020E}"/>
              </a:ext>
            </a:extLst>
          </p:cNvPr>
          <p:cNvSpPr txBox="1">
            <a:spLocks/>
          </p:cNvSpPr>
          <p:nvPr/>
        </p:nvSpPr>
        <p:spPr bwMode="auto">
          <a:xfrm>
            <a:off x="8293228" y="4217819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Sekundarna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mineralna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surovina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Slika 47" descr="Slika, ki vsebuje besede risba&#10;&#10;Opis je samodejno ustvarjen">
            <a:extLst>
              <a:ext uri="{FF2B5EF4-FFF2-40B4-BE49-F238E27FC236}">
                <a16:creationId xmlns:a16="http://schemas.microsoft.com/office/drawing/2014/main" id="{8A853693-FA69-4578-A4DE-DC623E4418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2656"/>
            <a:ext cx="2147673" cy="597083"/>
          </a:xfrm>
          <a:prstGeom prst="rect">
            <a:avLst/>
          </a:prstGeom>
        </p:spPr>
      </p:pic>
      <p:sp>
        <p:nvSpPr>
          <p:cNvPr id="88" name="Pravokotnik 87">
            <a:extLst>
              <a:ext uri="{FF2B5EF4-FFF2-40B4-BE49-F238E27FC236}">
                <a16:creationId xmlns:a16="http://schemas.microsoft.com/office/drawing/2014/main" id="{407C8CAE-5A7C-494A-BAF2-5F4701C6C443}"/>
              </a:ext>
            </a:extLst>
          </p:cNvPr>
          <p:cNvSpPr/>
          <p:nvPr/>
        </p:nvSpPr>
        <p:spPr>
          <a:xfrm>
            <a:off x="9328859" y="2003006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61DE861F-A0E0-45F5-B841-133E1AA120DA}"/>
              </a:ext>
            </a:extLst>
          </p:cNvPr>
          <p:cNvCxnSpPr>
            <a:stCxn id="88" idx="0"/>
            <a:endCxn id="88" idx="2"/>
          </p:cNvCxnSpPr>
          <p:nvPr/>
        </p:nvCxnSpPr>
        <p:spPr>
          <a:xfrm>
            <a:off x="10372975" y="2003006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ven povezovalnik 90">
            <a:extLst>
              <a:ext uri="{FF2B5EF4-FFF2-40B4-BE49-F238E27FC236}">
                <a16:creationId xmlns:a16="http://schemas.microsoft.com/office/drawing/2014/main" id="{4735BA12-59DE-4D27-AD23-2B6787DD8373}"/>
              </a:ext>
            </a:extLst>
          </p:cNvPr>
          <p:cNvCxnSpPr/>
          <p:nvPr/>
        </p:nvCxnSpPr>
        <p:spPr>
          <a:xfrm>
            <a:off x="7967458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491A3F75-0843-46CB-B57E-ED41FAB65ED6}"/>
              </a:ext>
            </a:extLst>
          </p:cNvPr>
          <p:cNvCxnSpPr/>
          <p:nvPr/>
        </p:nvCxnSpPr>
        <p:spPr>
          <a:xfrm>
            <a:off x="7463402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Slika 119">
            <a:extLst>
              <a:ext uri="{FF2B5EF4-FFF2-40B4-BE49-F238E27FC236}">
                <a16:creationId xmlns:a16="http://schemas.microsoft.com/office/drawing/2014/main" id="{69D3784D-5D96-49B7-85E0-92F67AFE6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2912637"/>
            <a:ext cx="444073" cy="388982"/>
          </a:xfrm>
          <a:prstGeom prst="rect">
            <a:avLst/>
          </a:prstGeom>
        </p:spPr>
      </p:pic>
      <p:pic>
        <p:nvPicPr>
          <p:cNvPr id="121" name="Slika 120">
            <a:extLst>
              <a:ext uri="{FF2B5EF4-FFF2-40B4-BE49-F238E27FC236}">
                <a16:creationId xmlns:a16="http://schemas.microsoft.com/office/drawing/2014/main" id="{812EC4A2-E427-4BC2-AD9F-38BC13615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3326993"/>
            <a:ext cx="444073" cy="388982"/>
          </a:xfrm>
          <a:prstGeom prst="rect">
            <a:avLst/>
          </a:prstGeom>
        </p:spPr>
      </p:pic>
      <p:pic>
        <p:nvPicPr>
          <p:cNvPr id="122" name="Slika 121">
            <a:extLst>
              <a:ext uri="{FF2B5EF4-FFF2-40B4-BE49-F238E27FC236}">
                <a16:creationId xmlns:a16="http://schemas.microsoft.com/office/drawing/2014/main" id="{4FB906EC-E610-4E86-9A8E-3B5730B9F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2072907"/>
            <a:ext cx="444073" cy="388982"/>
          </a:xfrm>
          <a:prstGeom prst="rect">
            <a:avLst/>
          </a:prstGeom>
        </p:spPr>
      </p:pic>
      <p:pic>
        <p:nvPicPr>
          <p:cNvPr id="123" name="Slika 122">
            <a:extLst>
              <a:ext uri="{FF2B5EF4-FFF2-40B4-BE49-F238E27FC236}">
                <a16:creationId xmlns:a16="http://schemas.microsoft.com/office/drawing/2014/main" id="{6F9947F1-1B79-444D-B08E-1120EE956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2480589"/>
            <a:ext cx="444073" cy="388982"/>
          </a:xfrm>
          <a:prstGeom prst="rect">
            <a:avLst/>
          </a:prstGeom>
        </p:spPr>
      </p:pic>
      <p:pic>
        <p:nvPicPr>
          <p:cNvPr id="132" name="Slika 131">
            <a:extLst>
              <a:ext uri="{FF2B5EF4-FFF2-40B4-BE49-F238E27FC236}">
                <a16:creationId xmlns:a16="http://schemas.microsoft.com/office/drawing/2014/main" id="{66D9A8E6-9163-4557-B11E-DE6A48247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6" y="1965220"/>
            <a:ext cx="556173" cy="556173"/>
          </a:xfrm>
          <a:prstGeom prst="rect">
            <a:avLst/>
          </a:prstGeom>
        </p:spPr>
      </p:pic>
      <p:pic>
        <p:nvPicPr>
          <p:cNvPr id="133" name="Slika 132">
            <a:extLst>
              <a:ext uri="{FF2B5EF4-FFF2-40B4-BE49-F238E27FC236}">
                <a16:creationId xmlns:a16="http://schemas.microsoft.com/office/drawing/2014/main" id="{09CE1693-A205-45D7-AD87-920780033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08" y="3240207"/>
            <a:ext cx="556172" cy="556172"/>
          </a:xfrm>
          <a:prstGeom prst="rect">
            <a:avLst/>
          </a:prstGeom>
        </p:spPr>
      </p:pic>
      <p:pic>
        <p:nvPicPr>
          <p:cNvPr id="134" name="Slika 133">
            <a:extLst>
              <a:ext uri="{FF2B5EF4-FFF2-40B4-BE49-F238E27FC236}">
                <a16:creationId xmlns:a16="http://schemas.microsoft.com/office/drawing/2014/main" id="{9DA1F79A-9424-462D-A410-BAA64966B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005" y="2370699"/>
            <a:ext cx="556168" cy="556168"/>
          </a:xfrm>
          <a:prstGeom prst="rect">
            <a:avLst/>
          </a:prstGeom>
        </p:spPr>
      </p:pic>
      <p:pic>
        <p:nvPicPr>
          <p:cNvPr id="135" name="Slika 134">
            <a:extLst>
              <a:ext uri="{FF2B5EF4-FFF2-40B4-BE49-F238E27FC236}">
                <a16:creationId xmlns:a16="http://schemas.microsoft.com/office/drawing/2014/main" id="{4565C8B4-006C-4E4C-85B6-261747835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48" y="2817593"/>
            <a:ext cx="556173" cy="556173"/>
          </a:xfrm>
          <a:prstGeom prst="rect">
            <a:avLst/>
          </a:prstGeom>
        </p:spPr>
      </p:pic>
      <p:pic>
        <p:nvPicPr>
          <p:cNvPr id="140" name="Slika 139">
            <a:extLst>
              <a:ext uri="{FF2B5EF4-FFF2-40B4-BE49-F238E27FC236}">
                <a16:creationId xmlns:a16="http://schemas.microsoft.com/office/drawing/2014/main" id="{A3E6433F-87B1-4CD8-A9F4-275B6E5C5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2912637"/>
            <a:ext cx="444073" cy="388982"/>
          </a:xfrm>
          <a:prstGeom prst="rect">
            <a:avLst/>
          </a:prstGeom>
        </p:spPr>
      </p:pic>
      <p:pic>
        <p:nvPicPr>
          <p:cNvPr id="141" name="Slika 140">
            <a:extLst>
              <a:ext uri="{FF2B5EF4-FFF2-40B4-BE49-F238E27FC236}">
                <a16:creationId xmlns:a16="http://schemas.microsoft.com/office/drawing/2014/main" id="{CF22384F-718E-4E72-85B4-17C0F523C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3326993"/>
            <a:ext cx="444073" cy="388982"/>
          </a:xfrm>
          <a:prstGeom prst="rect">
            <a:avLst/>
          </a:prstGeom>
        </p:spPr>
      </p:pic>
      <p:pic>
        <p:nvPicPr>
          <p:cNvPr id="142" name="Slika 141">
            <a:extLst>
              <a:ext uri="{FF2B5EF4-FFF2-40B4-BE49-F238E27FC236}">
                <a16:creationId xmlns:a16="http://schemas.microsoft.com/office/drawing/2014/main" id="{16386474-9B6C-40B0-9F9C-97452FCE0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2072907"/>
            <a:ext cx="444073" cy="388982"/>
          </a:xfrm>
          <a:prstGeom prst="rect">
            <a:avLst/>
          </a:prstGeom>
        </p:spPr>
      </p:pic>
      <p:pic>
        <p:nvPicPr>
          <p:cNvPr id="143" name="Slika 142">
            <a:extLst>
              <a:ext uri="{FF2B5EF4-FFF2-40B4-BE49-F238E27FC236}">
                <a16:creationId xmlns:a16="http://schemas.microsoft.com/office/drawing/2014/main" id="{92B05415-CC17-4B91-97C6-C67E87CD5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2480589"/>
            <a:ext cx="444073" cy="388982"/>
          </a:xfrm>
          <a:prstGeom prst="rect">
            <a:avLst/>
          </a:prstGeom>
        </p:spPr>
      </p:pic>
      <p:pic>
        <p:nvPicPr>
          <p:cNvPr id="144" name="Slika 143">
            <a:extLst>
              <a:ext uri="{FF2B5EF4-FFF2-40B4-BE49-F238E27FC236}">
                <a16:creationId xmlns:a16="http://schemas.microsoft.com/office/drawing/2014/main" id="{00EC4DBF-E69C-4B86-A251-01CCB929A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2912637"/>
            <a:ext cx="444073" cy="388982"/>
          </a:xfrm>
          <a:prstGeom prst="rect">
            <a:avLst/>
          </a:prstGeom>
        </p:spPr>
      </p:pic>
      <p:pic>
        <p:nvPicPr>
          <p:cNvPr id="145" name="Slika 144">
            <a:extLst>
              <a:ext uri="{FF2B5EF4-FFF2-40B4-BE49-F238E27FC236}">
                <a16:creationId xmlns:a16="http://schemas.microsoft.com/office/drawing/2014/main" id="{52FBAEFD-25C8-424B-9181-A7C60204A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3326993"/>
            <a:ext cx="444073" cy="388982"/>
          </a:xfrm>
          <a:prstGeom prst="rect">
            <a:avLst/>
          </a:prstGeom>
        </p:spPr>
      </p:pic>
      <p:pic>
        <p:nvPicPr>
          <p:cNvPr id="146" name="Slika 145">
            <a:extLst>
              <a:ext uri="{FF2B5EF4-FFF2-40B4-BE49-F238E27FC236}">
                <a16:creationId xmlns:a16="http://schemas.microsoft.com/office/drawing/2014/main" id="{2187B23F-6A28-4A24-9BDF-54225F952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2072907"/>
            <a:ext cx="444073" cy="388982"/>
          </a:xfrm>
          <a:prstGeom prst="rect">
            <a:avLst/>
          </a:prstGeom>
        </p:spPr>
      </p:pic>
      <p:pic>
        <p:nvPicPr>
          <p:cNvPr id="147" name="Slika 146">
            <a:extLst>
              <a:ext uri="{FF2B5EF4-FFF2-40B4-BE49-F238E27FC236}">
                <a16:creationId xmlns:a16="http://schemas.microsoft.com/office/drawing/2014/main" id="{F661AFC3-ABFD-46F0-9C81-A8EC91406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2480589"/>
            <a:ext cx="444073" cy="38898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2882D92-0F1B-471E-B76A-EC89B5F788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3958" y="2812804"/>
            <a:ext cx="1226217" cy="1118248"/>
          </a:xfrm>
          <a:prstGeom prst="rect">
            <a:avLst/>
          </a:prstGeom>
        </p:spPr>
      </p:pic>
      <p:pic>
        <p:nvPicPr>
          <p:cNvPr id="51" name="Slika 50" descr="Slika, ki vsebuje besede opeka&#10;&#10;Opis je samodejno ustvarjen">
            <a:extLst>
              <a:ext uri="{FF2B5EF4-FFF2-40B4-BE49-F238E27FC236}">
                <a16:creationId xmlns:a16="http://schemas.microsoft.com/office/drawing/2014/main" id="{BDDE1F30-D1E3-4D23-9234-9C2ADA9DFF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26" y="2566000"/>
            <a:ext cx="1216091" cy="1236027"/>
          </a:xfrm>
          <a:prstGeom prst="rect">
            <a:avLst/>
          </a:prstGeom>
        </p:spPr>
      </p:pic>
      <p:pic>
        <p:nvPicPr>
          <p:cNvPr id="148" name="Grafika 147">
            <a:extLst>
              <a:ext uri="{FF2B5EF4-FFF2-40B4-BE49-F238E27FC236}">
                <a16:creationId xmlns:a16="http://schemas.microsoft.com/office/drawing/2014/main" id="{9EE9C18D-697A-4137-80D3-B4E328F807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1832" y="1731563"/>
            <a:ext cx="3756095" cy="36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857 L -0.19987 0.12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682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348 L -0.21107 0.091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47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44 L -0.21666 0.024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3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579 L -0.21666 -0.018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62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625 L -0.35768 0.127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348 L -0.34466 0.091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47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L -0.37838 0.022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27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579 L -0.33216 -0.019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-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625 L -0.41575 0.179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925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811 L -0.3914 0.0930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50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93 L -0.38697 0.011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60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9205 -0.010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3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301 L 0.40886 0.158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80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42448 0.091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47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01 L 0.41198 0.039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21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278 L 0.42226 -0.017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602 L 0.35417 0.1351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70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787 L 0.37292 0.069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38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0.34518 0.023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31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44 L 0.39167 -0.03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150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07 L 0.2901 0.14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7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93 L 0.28945 0.070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370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81 L 0.28281 0.0386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233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9 L 0.3457 -0.066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34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162 L 0.28229 0.1861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937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532 L 0.26589 0.051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8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85 L 0.23294 0.17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881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93 L 0.20195 0.1048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544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324 L 0.19023 0.0078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55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1065 L 0.1914 -0.000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532 L 0.17175 0.1347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99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8 L 0.15261 0.0701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361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185 L 0.18515 0.0127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1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324 L 0.1642 -0.0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206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718 L 0.13047 0.1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622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69 L 0.15508 0.07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081 L 0.13906 -0.003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55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648 L 0.12148 0.004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023 L 0.04062 0.1648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821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-0.01692 0.1495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754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764 L 0.00911 0.0678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77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85 L -0.04114 0.0937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7" grpId="0" animBg="1"/>
      <p:bldP spid="22" grpId="0" animBg="1"/>
      <p:bldP spid="19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D5EA5AA5F7C44BA6DA44589B30076" ma:contentTypeVersion="2" ma:contentTypeDescription="Create a new document." ma:contentTypeScope="" ma:versionID="414dcbf5119e44f101dd8796f727ead0">
  <xsd:schema xmlns:xsd="http://www.w3.org/2001/XMLSchema" xmlns:xs="http://www.w3.org/2001/XMLSchema" xmlns:p="http://schemas.microsoft.com/office/2006/metadata/properties" xmlns:ns2="8f28978f-b0f5-4a37-8376-f841b92b913c" xmlns:ns3="496ed1e7-e3fc-4fbd-af20-a6d00d332ced" targetNamespace="http://schemas.microsoft.com/office/2006/metadata/properties" ma:root="true" ma:fieldsID="d8184046a888752822a664f6aff2dec1" ns2:_="" ns3:_="">
    <xsd:import namespace="8f28978f-b0f5-4a37-8376-f841b92b913c"/>
    <xsd:import namespace="496ed1e7-e3fc-4fbd-af20-a6d00d332c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8978f-b0f5-4a37-8376-f841b92b91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ed1e7-e3fc-4fbd-af20-a6d00d332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8978f-b0f5-4a37-8376-f841b92b913c">U2EH5SR6QKF7-197960991-63</_dlc_DocId>
    <_dlc_DocIdUrl xmlns="8f28978f-b0f5-4a37-8376-f841b92b913c">
      <Url>https://xex.sharepoint.com/eit/_layouts/15/DocIdRedir.aspx?ID=U2EH5SR6QKF7-197960991-63</Url>
      <Description>U2EH5SR6QKF7-197960991-63</Description>
    </_dlc_DocIdUrl>
  </documentManagement>
</p:properties>
</file>

<file path=customXml/itemProps1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636C5C-3247-4E8A-93D6-7089F7DBA6F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2483521-FFE7-4305-9648-CEB1C0EBD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8978f-b0f5-4a37-8376-f841b92b913c"/>
    <ds:schemaRef ds:uri="496ed1e7-e3fc-4fbd-af20-a6d00d33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B023AD-9A76-4F3A-8CF7-51FC427A59BD}">
  <ds:schemaRefs>
    <ds:schemaRef ds:uri="8f28978f-b0f5-4a37-8376-f841b92b913c"/>
    <ds:schemaRef ds:uri="http://schemas.microsoft.com/office/2006/documentManagement/types"/>
    <ds:schemaRef ds:uri="http://schemas.openxmlformats.org/package/2006/metadata/core-properties"/>
    <ds:schemaRef ds:uri="496ed1e7-e3fc-4fbd-af20-a6d00d332ce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3347</TotalTime>
  <Words>252</Words>
  <Application>Microsoft Office PowerPoint</Application>
  <PresentationFormat>Širokozaslonsko</PresentationFormat>
  <Paragraphs>58</Paragraphs>
  <Slides>9</Slides>
  <Notes>7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  <vt:variant>
        <vt:lpstr>Diaprojekcije po meri</vt:lpstr>
      </vt:variant>
      <vt:variant>
        <vt:i4>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Titillium</vt:lpstr>
      <vt:lpstr>Green Text Content Slides</vt:lpstr>
      <vt:lpstr>COVER-White</vt:lpstr>
      <vt:lpstr>LEGO RUDARJENJE</vt:lpstr>
      <vt:lpstr>PowerPointova predstavitev</vt:lpstr>
      <vt:lpstr>Surovine, ki jih v Minecraftu uporabimo za izdelavo predmetov, jih v resničnem življenju imenujemo mineralne surovine</vt:lpstr>
      <vt:lpstr>RAZISKOVANJE</vt:lpstr>
      <vt:lpstr>RAZISKOVANJE</vt:lpstr>
      <vt:lpstr>RUDARJENJE</vt:lpstr>
      <vt:lpstr>PREDELAVA</vt:lpstr>
      <vt:lpstr>PREDELAVA</vt:lpstr>
      <vt:lpstr>PowerPointova predstavitev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Nina Valand</cp:lastModifiedBy>
  <cp:revision>196</cp:revision>
  <dcterms:created xsi:type="dcterms:W3CDTF">2016-08-10T08:59:47Z</dcterms:created>
  <dcterms:modified xsi:type="dcterms:W3CDTF">2019-11-20T08:19:41Z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0x010100136D5EA5AA5F7C44BA6DA44589B30076</vt:lpwstr>
  </property>
  <property fmtid="{D5CDD505-2E9C-101B-9397-08002B2CF9AE}" pid="3" name="_dlc_DocIdItemGuid">
    <vt:lpwstr>0a8a2235-7c23-414d-bc11-5455752acf16</vt:lpwstr>
  </property>
</Properties>
</file>