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5"/>
    <p:sldMasterId id="2147483829" r:id="rId6"/>
  </p:sldMasterIdLst>
  <p:notesMasterIdLst>
    <p:notesMasterId r:id="rId16"/>
  </p:notesMasterIdLst>
  <p:handoutMasterIdLst>
    <p:handoutMasterId r:id="rId17"/>
  </p:handoutMasterIdLst>
  <p:sldIdLst>
    <p:sldId id="368" r:id="rId7"/>
    <p:sldId id="379" r:id="rId8"/>
    <p:sldId id="411" r:id="rId9"/>
    <p:sldId id="372" r:id="rId10"/>
    <p:sldId id="422" r:id="rId11"/>
    <p:sldId id="420" r:id="rId12"/>
    <p:sldId id="421" r:id="rId13"/>
    <p:sldId id="423" r:id="rId14"/>
    <p:sldId id="362" r:id="rId15"/>
  </p:sldIdLst>
  <p:sldSz cx="12192000" cy="6858000"/>
  <p:notesSz cx="6858000" cy="9144000"/>
  <p:custShowLst>
    <p:custShow name="TestShow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0C220A22-C0DD-4C39-87B1-A96D97EE7FA8}">
          <p14:sldIdLst>
            <p14:sldId id="368"/>
            <p14:sldId id="379"/>
            <p14:sldId id="411"/>
            <p14:sldId id="372"/>
            <p14:sldId id="422"/>
            <p14:sldId id="420"/>
            <p14:sldId id="421"/>
            <p14:sldId id="423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522" userDrawn="1">
          <p15:clr>
            <a:srgbClr val="A4A3A4"/>
          </p15:clr>
        </p15:guide>
        <p15:guide id="4" orient="horz" pos="2402" userDrawn="1">
          <p15:clr>
            <a:srgbClr val="A4A3A4"/>
          </p15:clr>
        </p15:guide>
        <p15:guide id="5" pos="6379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3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Schwarten" initials="N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BB745"/>
    <a:srgbClr val="031241"/>
    <a:srgbClr val="88ABFF"/>
    <a:srgbClr val="B9BFC1"/>
    <a:srgbClr val="000000"/>
    <a:srgbClr val="00307F"/>
    <a:srgbClr val="CD154F"/>
    <a:srgbClr val="ED6F00"/>
    <a:srgbClr val="006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43" autoAdjust="0"/>
    <p:restoredTop sz="96716" autoAdjust="0"/>
  </p:normalViewPr>
  <p:slideViewPr>
    <p:cSldViewPr>
      <p:cViewPr varScale="1">
        <p:scale>
          <a:sx n="162" d="100"/>
          <a:sy n="162" d="100"/>
        </p:scale>
        <p:origin x="426" y="114"/>
      </p:cViewPr>
      <p:guideLst>
        <p:guide pos="3840"/>
        <p:guide orient="horz" pos="2160"/>
        <p:guide pos="3522"/>
        <p:guide orient="horz" pos="2402"/>
        <p:guide pos="6379"/>
        <p:guide orient="horz" pos="1026"/>
        <p:guide orient="horz" pos="330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pPr/>
              <a:t>24/01/2020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pPr/>
              <a:t>24/01/2020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2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0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10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84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20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5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69758" y="6467128"/>
            <a:ext cx="3016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rgbClr val="FFFFFF"/>
                </a:solidFill>
                <a:latin typeface="Titillium" pitchFamily="50" charset="0"/>
              </a:rPr>
              <a:pPr algn="ctr"/>
              <a:t>‹#›</a:t>
            </a:fld>
            <a:endParaRPr lang="en-GB" sz="900" dirty="0">
              <a:solidFill>
                <a:srgbClr val="FFFFFF"/>
              </a:solidFill>
              <a:latin typeface="Titillium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623395" y="1196980"/>
            <a:ext cx="7920530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asdasdasd</a:t>
            </a:r>
            <a:endParaRPr lang="en-GB" dirty="0"/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asasd</a:t>
            </a:r>
            <a:endParaRPr lang="en-GB" dirty="0"/>
          </a:p>
          <a:p>
            <a:pPr lvl="2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4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1" y="3998829"/>
            <a:ext cx="6193333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1">
              <a:buClr>
                <a:schemeClr val="bg2"/>
              </a:buClr>
            </a:pP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6760" y="1196752"/>
            <a:ext cx="4299960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7248128" y="3996848"/>
            <a:ext cx="4320480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8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573016"/>
            <a:ext cx="4319985" cy="200767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247268" y="1196752"/>
            <a:ext cx="4320845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6193330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4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1310" y="33265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branding-Flag 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20006" y="1440766"/>
            <a:ext cx="2845716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Supported by: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38757" y="0"/>
            <a:ext cx="9208214" cy="6858000"/>
          </a:xfrm>
          <a:custGeom>
            <a:avLst/>
            <a:gdLst>
              <a:gd name="connsiteX0" fmla="*/ 0 w 9208214"/>
              <a:gd name="connsiteY0" fmla="*/ 3451989 h 6858000"/>
              <a:gd name="connsiteX1" fmla="*/ 256911 w 9208214"/>
              <a:gd name="connsiteY1" fmla="*/ 3451989 h 6858000"/>
              <a:gd name="connsiteX2" fmla="*/ 1840424 w 9208214"/>
              <a:gd name="connsiteY2" fmla="*/ 6813426 h 6858000"/>
              <a:gd name="connsiteX3" fmla="*/ 1897147 w 9208214"/>
              <a:gd name="connsiteY3" fmla="*/ 6858000 h 6858000"/>
              <a:gd name="connsiteX4" fmla="*/ 1511414 w 9208214"/>
              <a:gd name="connsiteY4" fmla="*/ 6858000 h 6858000"/>
              <a:gd name="connsiteX5" fmla="*/ 1510364 w 9208214"/>
              <a:gd name="connsiteY5" fmla="*/ 6857092 h 6858000"/>
              <a:gd name="connsiteX6" fmla="*/ 0 w 9208214"/>
              <a:gd name="connsiteY6" fmla="*/ 3451989 h 6858000"/>
              <a:gd name="connsiteX7" fmla="*/ 7276793 w 9208214"/>
              <a:gd name="connsiteY7" fmla="*/ 0 h 6858000"/>
              <a:gd name="connsiteX8" fmla="*/ 7650264 w 9208214"/>
              <a:gd name="connsiteY8" fmla="*/ 0 h 6858000"/>
              <a:gd name="connsiteX9" fmla="*/ 7695823 w 9208214"/>
              <a:gd name="connsiteY9" fmla="*/ 39490 h 6858000"/>
              <a:gd name="connsiteX10" fmla="*/ 9208214 w 9208214"/>
              <a:gd name="connsiteY10" fmla="*/ 3451989 h 6858000"/>
              <a:gd name="connsiteX11" fmla="*/ 7695823 w 9208214"/>
              <a:gd name="connsiteY11" fmla="*/ 6857092 h 6858000"/>
              <a:gd name="connsiteX12" fmla="*/ 7694771 w 9208214"/>
              <a:gd name="connsiteY12" fmla="*/ 6858000 h 6858000"/>
              <a:gd name="connsiteX13" fmla="*/ 7319219 w 9208214"/>
              <a:gd name="connsiteY13" fmla="*/ 6858000 h 6858000"/>
              <a:gd name="connsiteX14" fmla="*/ 7381312 w 9208214"/>
              <a:gd name="connsiteY14" fmla="*/ 6809057 h 6858000"/>
              <a:gd name="connsiteX15" fmla="*/ 8964825 w 9208214"/>
              <a:gd name="connsiteY15" fmla="*/ 3451989 h 6858000"/>
              <a:gd name="connsiteX16" fmla="*/ 7381312 w 9208214"/>
              <a:gd name="connsiteY16" fmla="*/ 825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08214" h="6858000">
                <a:moveTo>
                  <a:pt x="0" y="3451989"/>
                </a:moveTo>
                <a:cubicBezTo>
                  <a:pt x="0" y="3451989"/>
                  <a:pt x="0" y="3451989"/>
                  <a:pt x="256911" y="3451989"/>
                </a:cubicBezTo>
                <a:cubicBezTo>
                  <a:pt x="256911" y="4806241"/>
                  <a:pt x="872989" y="6014986"/>
                  <a:pt x="1840424" y="6813426"/>
                </a:cubicBezTo>
                <a:lnTo>
                  <a:pt x="1897147" y="6858000"/>
                </a:lnTo>
                <a:lnTo>
                  <a:pt x="1511414" y="6858000"/>
                </a:lnTo>
                <a:lnTo>
                  <a:pt x="1510364" y="6857092"/>
                </a:lnTo>
                <a:cubicBezTo>
                  <a:pt x="583872" y="6016307"/>
                  <a:pt x="0" y="4802859"/>
                  <a:pt x="0" y="3451989"/>
                </a:cubicBezTo>
                <a:close/>
                <a:moveTo>
                  <a:pt x="7276793" y="0"/>
                </a:moveTo>
                <a:lnTo>
                  <a:pt x="7650264" y="0"/>
                </a:lnTo>
                <a:lnTo>
                  <a:pt x="7695823" y="39490"/>
                </a:lnTo>
                <a:cubicBezTo>
                  <a:pt x="8624342" y="883854"/>
                  <a:pt x="9208214" y="2101119"/>
                  <a:pt x="9208214" y="3451989"/>
                </a:cubicBezTo>
                <a:cubicBezTo>
                  <a:pt x="9208214" y="4802859"/>
                  <a:pt x="8624342" y="6016307"/>
                  <a:pt x="7695823" y="6857092"/>
                </a:cubicBezTo>
                <a:lnTo>
                  <a:pt x="7694771" y="6858000"/>
                </a:lnTo>
                <a:lnTo>
                  <a:pt x="7319219" y="6858000"/>
                </a:lnTo>
                <a:lnTo>
                  <a:pt x="7381312" y="6809057"/>
                </a:lnTo>
                <a:cubicBezTo>
                  <a:pt x="8348747" y="6008329"/>
                  <a:pt x="8964825" y="4798632"/>
                  <a:pt x="8964825" y="3451989"/>
                </a:cubicBezTo>
                <a:cubicBezTo>
                  <a:pt x="8964825" y="2097738"/>
                  <a:pt x="8348747" y="884713"/>
                  <a:pt x="7381312" y="825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67942" y="0"/>
            <a:ext cx="6665200" cy="6858000"/>
          </a:xfrm>
          <a:custGeom>
            <a:avLst/>
            <a:gdLst>
              <a:gd name="connsiteX0" fmla="*/ 2610061 w 6665200"/>
              <a:gd name="connsiteY0" fmla="*/ 0 h 6858000"/>
              <a:gd name="connsiteX1" fmla="*/ 4534054 w 6665200"/>
              <a:gd name="connsiteY1" fmla="*/ 0 h 6858000"/>
              <a:gd name="connsiteX2" fmla="*/ 4751819 w 6665200"/>
              <a:gd name="connsiteY2" fmla="*/ 67745 h 6858000"/>
              <a:gd name="connsiteX3" fmla="*/ 6665200 w 6665200"/>
              <a:gd name="connsiteY3" fmla="*/ 1653704 h 6858000"/>
              <a:gd name="connsiteX4" fmla="*/ 6462405 w 6665200"/>
              <a:gd name="connsiteY4" fmla="*/ 1775392 h 6858000"/>
              <a:gd name="connsiteX5" fmla="*/ 3569194 w 6665200"/>
              <a:gd name="connsiteY5" fmla="*/ 112319 h 6858000"/>
              <a:gd name="connsiteX6" fmla="*/ 243355 w 6665200"/>
              <a:gd name="connsiteY6" fmla="*/ 3451986 h 6858000"/>
              <a:gd name="connsiteX7" fmla="*/ 3569194 w 6665200"/>
              <a:gd name="connsiteY7" fmla="*/ 6778133 h 6858000"/>
              <a:gd name="connsiteX8" fmla="*/ 6462405 w 6665200"/>
              <a:gd name="connsiteY8" fmla="*/ 5115059 h 6858000"/>
              <a:gd name="connsiteX9" fmla="*/ 6665200 w 6665200"/>
              <a:gd name="connsiteY9" fmla="*/ 5236748 h 6858000"/>
              <a:gd name="connsiteX10" fmla="*/ 4751819 w 6665200"/>
              <a:gd name="connsiteY10" fmla="*/ 6822706 h 6858000"/>
              <a:gd name="connsiteX11" fmla="*/ 4638367 w 6665200"/>
              <a:gd name="connsiteY11" fmla="*/ 6858000 h 6858000"/>
              <a:gd name="connsiteX12" fmla="*/ 2497192 w 6665200"/>
              <a:gd name="connsiteY12" fmla="*/ 6858000 h 6858000"/>
              <a:gd name="connsiteX13" fmla="*/ 2340920 w 6665200"/>
              <a:gd name="connsiteY13" fmla="*/ 6805210 h 6858000"/>
              <a:gd name="connsiteX14" fmla="*/ 0 w 6665200"/>
              <a:gd name="connsiteY14" fmla="*/ 3451986 h 6858000"/>
              <a:gd name="connsiteX15" fmla="*/ 2506837 w 6665200"/>
              <a:gd name="connsiteY15" fmla="*/ 292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5200" h="6858000">
                <a:moveTo>
                  <a:pt x="2610061" y="0"/>
                </a:moveTo>
                <a:lnTo>
                  <a:pt x="4534054" y="0"/>
                </a:lnTo>
                <a:lnTo>
                  <a:pt x="4751819" y="67745"/>
                </a:lnTo>
                <a:cubicBezTo>
                  <a:pt x="5566673" y="351153"/>
                  <a:pt x="6246935" y="919349"/>
                  <a:pt x="6665200" y="1653704"/>
                </a:cubicBezTo>
                <a:cubicBezTo>
                  <a:pt x="6665200" y="1653704"/>
                  <a:pt x="6665200" y="1653704"/>
                  <a:pt x="6462405" y="1775392"/>
                </a:cubicBezTo>
                <a:cubicBezTo>
                  <a:pt x="5881059" y="788365"/>
                  <a:pt x="4799485" y="112319"/>
                  <a:pt x="3569194" y="112319"/>
                </a:cubicBezTo>
                <a:cubicBezTo>
                  <a:pt x="1730519" y="112319"/>
                  <a:pt x="243355" y="1613141"/>
                  <a:pt x="243355" y="3451986"/>
                </a:cubicBezTo>
                <a:cubicBezTo>
                  <a:pt x="243355" y="5290831"/>
                  <a:pt x="1730519" y="6778133"/>
                  <a:pt x="3569194" y="6778133"/>
                </a:cubicBezTo>
                <a:cubicBezTo>
                  <a:pt x="4799485" y="6778133"/>
                  <a:pt x="5881059" y="6102087"/>
                  <a:pt x="6462405" y="5115059"/>
                </a:cubicBezTo>
                <a:cubicBezTo>
                  <a:pt x="6462405" y="5115059"/>
                  <a:pt x="6462405" y="5115059"/>
                  <a:pt x="6665200" y="5236748"/>
                </a:cubicBezTo>
                <a:cubicBezTo>
                  <a:pt x="6246935" y="5971103"/>
                  <a:pt x="5566673" y="6539298"/>
                  <a:pt x="4751819" y="6822706"/>
                </a:cubicBezTo>
                <a:lnTo>
                  <a:pt x="4638367" y="6858000"/>
                </a:lnTo>
                <a:lnTo>
                  <a:pt x="2497192" y="6858000"/>
                </a:lnTo>
                <a:lnTo>
                  <a:pt x="2340920" y="6805210"/>
                </a:lnTo>
                <a:cubicBezTo>
                  <a:pt x="973708" y="6305376"/>
                  <a:pt x="0" y="4994216"/>
                  <a:pt x="0" y="3451986"/>
                </a:cubicBezTo>
                <a:cubicBezTo>
                  <a:pt x="0" y="1837081"/>
                  <a:pt x="1053162" y="481028"/>
                  <a:pt x="2506837" y="292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7808" y="2564904"/>
            <a:ext cx="4732164" cy="1315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AE5EA-DDFA-0142-BE9A-819660BE0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4581128"/>
            <a:ext cx="5282342" cy="4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1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Logo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3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307F">
                  <a:alpha val="86000"/>
                </a:srgbClr>
              </a:gs>
              <a:gs pos="100000">
                <a:srgbClr val="00307F">
                  <a:alpha val="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49399" y="-1470410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5447928" y="-1971600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131808"/>
            <a:ext cx="2862515" cy="391842"/>
          </a:xfrm>
          <a:prstGeom prst="rect">
            <a:avLst/>
          </a:prstGeom>
        </p:spPr>
        <p:txBody>
          <a:bodyPr lIns="0" rIns="0"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414908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34BE5-D896-7440-8F24-3245FE18A9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2" y="6054072"/>
            <a:ext cx="4728532" cy="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14074" y="148478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6112603" y="98359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480307" y="4077072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342900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022460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6" y="1196980"/>
            <a:ext cx="10944717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0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9432235" y="6144315"/>
            <a:ext cx="2743200" cy="365125"/>
          </a:xfrm>
          <a:prstGeom prst="rect">
            <a:avLst/>
          </a:prstGeom>
        </p:spPr>
        <p:txBody>
          <a:bodyPr/>
          <a:lstStyle/>
          <a:p>
            <a:fld id="{CEF3A036-06B3-4C92-B0F0-5AE41EC14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891361" y="198597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-1392832" y="148478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7020617" y="4941168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7019736" y="4293096"/>
            <a:ext cx="4692840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0" y="836712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68208" y="1196752"/>
            <a:ext cx="3600401" cy="4392836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6" y="1196980"/>
            <a:ext cx="6912467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6" y="541719"/>
            <a:ext cx="691246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2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11824" y="1196974"/>
            <a:ext cx="3312369" cy="439261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56240" y="1196974"/>
            <a:ext cx="3312369" cy="439261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7" y="1196980"/>
            <a:ext cx="3456383" cy="4393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888" y="981075"/>
            <a:ext cx="3887787" cy="4968205"/>
          </a:xfrm>
          <a:prstGeom prst="round2DiagRect">
            <a:avLst/>
          </a:prstGeom>
          <a:solidFill>
            <a:schemeClr val="bg1">
              <a:alpha val="83000"/>
            </a:schemeClr>
          </a:solidFill>
          <a:ln/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bg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bg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bg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bg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bg2"/>
              </a:buClr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8128" y="1196632"/>
            <a:ext cx="1944216" cy="223239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861391"/>
            <a:ext cx="4320483" cy="172819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624392" y="1196607"/>
            <a:ext cx="1944216" cy="223239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2683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888" y="476672"/>
            <a:ext cx="10944720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5" y="2924944"/>
            <a:ext cx="10945215" cy="24487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2276872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9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4005064"/>
            <a:ext cx="10945216" cy="158452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28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8127" y="1196752"/>
            <a:ext cx="4319985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8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338" y="5973854"/>
            <a:ext cx="1969890" cy="547413"/>
          </a:xfrm>
          <a:prstGeom prst="rect">
            <a:avLst/>
          </a:prstGeom>
        </p:spPr>
      </p:pic>
      <p:sp>
        <p:nvSpPr>
          <p:cNvPr id="333" name="Title Placeholder 33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623395" y="541719"/>
            <a:ext cx="792053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8" name="Rectangle 327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 Placeholder 335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623395" y="1196980"/>
            <a:ext cx="7920530" cy="43926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4F745-271E-0845-9997-0A8DD4693A39}"/>
              </a:ext>
            </a:extLst>
          </p:cNvPr>
          <p:cNvSpPr txBox="1"/>
          <p:nvPr userDrawn="1"/>
        </p:nvSpPr>
        <p:spPr>
          <a:xfrm>
            <a:off x="8328248" y="60628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11728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49" r:id="rId6"/>
    <p:sldLayoutId id="2147483803" r:id="rId7"/>
    <p:sldLayoutId id="2147483802" r:id="rId8"/>
    <p:sldLayoutId id="2147483804" r:id="rId9"/>
    <p:sldLayoutId id="2147483805" r:id="rId10"/>
    <p:sldLayoutId id="2147483806" r:id="rId11"/>
    <p:sldLayoutId id="2147483807" r:id="rId12"/>
    <p:sldLayoutId id="2147483833" r:id="rId13"/>
    <p:sldLayoutId id="2147483838" r:id="rId14"/>
    <p:sldLayoutId id="2147483850" r:id="rId15"/>
    <p:sldLayoutId id="2147483851" r:id="rId16"/>
    <p:sldLayoutId id="21474838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defRPr kumimoji="0" sz="3000" b="0" i="0" u="none" kern="1200" baseline="0">
          <a:solidFill>
            <a:srgbClr val="6BB74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648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pos="4294" userDrawn="1">
          <p15:clr>
            <a:srgbClr val="F26B43"/>
          </p15:clr>
        </p15:guide>
        <p15:guide id="8" pos="4747" userDrawn="1">
          <p15:clr>
            <a:srgbClr val="F26B43"/>
          </p15:clr>
        </p15:guide>
        <p15:guide id="9" pos="5382" userDrawn="1">
          <p15:clr>
            <a:srgbClr val="F26B43"/>
          </p15:clr>
        </p15:guide>
        <p15:guide id="10" orient="horz" pos="35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0" y="404664"/>
            <a:ext cx="2769963" cy="769746"/>
          </a:xfrm>
          <a:prstGeom prst="rect">
            <a:avLst/>
          </a:prstGeom>
        </p:spPr>
      </p:pic>
      <p:sp>
        <p:nvSpPr>
          <p:cNvPr id="329" name="Rectangle 328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4" r:id="rId2"/>
    <p:sldLayoutId id="214748384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openxmlformats.org/officeDocument/2006/relationships/image" Target="../media/image14.svg"/><Relationship Id="rId4" Type="http://schemas.openxmlformats.org/officeDocument/2006/relationships/image" Target="../media/image2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mtHio9VqMU&amp;feature=emb_title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11.png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image" Target="../media/image19.png"/><Relationship Id="rId4" Type="http://schemas.openxmlformats.org/officeDocument/2006/relationships/image" Target="../media/image33.png"/><Relationship Id="rId9" Type="http://schemas.openxmlformats.org/officeDocument/2006/relationships/image" Target="../media/image29.png"/><Relationship Id="rId1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ttergeoedu.com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77CC86-BC70-8A43-8026-F1F91CAAA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155" y="-1539552"/>
            <a:ext cx="6991680" cy="699168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A3C0B-3CAD-7D4B-A6C1-DFEC31F69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Available on www.bettergeoedu.com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5BF8FEF-71DA-0F4A-8288-3C605770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88" y="2852936"/>
            <a:ext cx="4689408" cy="720080"/>
          </a:xfrm>
        </p:spPr>
        <p:txBody>
          <a:bodyPr/>
          <a:lstStyle/>
          <a:p>
            <a:r>
              <a:rPr lang="de-DE" sz="4000" b="1" dirty="0"/>
              <a:t>LEGO </a:t>
            </a:r>
            <a:r>
              <a:rPr lang="en-US" sz="4000" b="1" dirty="0"/>
              <a:t>MINING</a:t>
            </a:r>
            <a:endParaRPr lang="sl-SI" sz="40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7BB21E-3692-4A35-B3E0-6E4035B83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2" y="3861048"/>
            <a:ext cx="1080120" cy="2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27CA185-67A5-4C09-8083-16F05423E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98" y="3861048"/>
            <a:ext cx="1080120" cy="2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4B4F73D-EEAB-480B-B47F-5A3690C4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14" y="3861048"/>
            <a:ext cx="1080120" cy="2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9EBC993-CF42-4E0D-A369-0EC3FCFC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16" y="3861048"/>
            <a:ext cx="1080120" cy="25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F09B3C92-94CB-430F-92DA-2196B27EA879}"/>
              </a:ext>
            </a:extLst>
          </p:cNvPr>
          <p:cNvSpPr txBox="1">
            <a:spLocks/>
          </p:cNvSpPr>
          <p:nvPr/>
        </p:nvSpPr>
        <p:spPr bwMode="auto">
          <a:xfrm>
            <a:off x="468511" y="4293096"/>
            <a:ext cx="6264696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034EA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000" i="1" dirty="0" err="1"/>
              <a:t>Teach</a:t>
            </a:r>
            <a:r>
              <a:rPr lang="de-DE" sz="2000" i="1" dirty="0"/>
              <a:t> </a:t>
            </a:r>
            <a:r>
              <a:rPr lang="de-DE" sz="2000" i="1" dirty="0" err="1"/>
              <a:t>about</a:t>
            </a:r>
            <a:r>
              <a:rPr lang="de-DE" sz="2000" i="1" dirty="0"/>
              <a:t> Raw Materials </a:t>
            </a:r>
            <a:r>
              <a:rPr lang="de-DE" sz="2000" i="1" dirty="0" err="1"/>
              <a:t>with</a:t>
            </a:r>
            <a:r>
              <a:rPr lang="de-DE" sz="2000" i="1" dirty="0"/>
              <a:t> Minecraft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890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onwes\Documents\Workbench\Presentationer\norskbergindustri\minecraft-logo-18.png">
            <a:extLst>
              <a:ext uri="{FF2B5EF4-FFF2-40B4-BE49-F238E27FC236}">
                <a16:creationId xmlns:a16="http://schemas.microsoft.com/office/drawing/2014/main" id="{69B29694-486F-4555-9869-452181B76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186" y="620688"/>
            <a:ext cx="5687628" cy="949834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A282D4A-D45D-4885-9D96-BF42A2410675}"/>
              </a:ext>
            </a:extLst>
          </p:cNvPr>
          <p:cNvGrpSpPr/>
          <p:nvPr/>
        </p:nvGrpSpPr>
        <p:grpSpPr>
          <a:xfrm>
            <a:off x="3153694" y="6021288"/>
            <a:ext cx="5336596" cy="516540"/>
            <a:chOff x="460759" y="5268531"/>
            <a:chExt cx="10847199" cy="516540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209FCCFA-4F20-46A9-ADBD-94937AE6EF45}"/>
                </a:ext>
              </a:extLst>
            </p:cNvPr>
            <p:cNvSpPr/>
            <p:nvPr/>
          </p:nvSpPr>
          <p:spPr>
            <a:xfrm>
              <a:off x="623392" y="5268531"/>
              <a:ext cx="10342927" cy="516540"/>
            </a:xfrm>
            <a:prstGeom prst="round2DiagRect">
              <a:avLst/>
            </a:prstGeom>
            <a:solidFill>
              <a:srgbClr val="6BB7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Title 4">
              <a:extLst>
                <a:ext uri="{FF2B5EF4-FFF2-40B4-BE49-F238E27FC236}">
                  <a16:creationId xmlns:a16="http://schemas.microsoft.com/office/drawing/2014/main" id="{97DEB2B0-8629-4608-AE1F-6B5D248DE1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0759" y="5268531"/>
              <a:ext cx="10847199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Click here to discover mod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BetterGeo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!</a:t>
              </a:r>
            </a:p>
          </p:txBody>
        </p:sp>
      </p:grpSp>
      <p:pic>
        <p:nvPicPr>
          <p:cNvPr id="11" name="Slika 10">
            <a:extLst>
              <a:ext uri="{FF2B5EF4-FFF2-40B4-BE49-F238E27FC236}">
                <a16:creationId xmlns:a16="http://schemas.microsoft.com/office/drawing/2014/main" id="{19054736-35A0-40B4-A149-C8892018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961" y="2348880"/>
            <a:ext cx="5336596" cy="3001833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58F6086-DE18-413F-9B9E-839D98D1D27F}"/>
              </a:ext>
            </a:extLst>
          </p:cNvPr>
          <p:cNvSpPr txBox="1">
            <a:spLocks/>
          </p:cNvSpPr>
          <p:nvPr/>
        </p:nvSpPr>
        <p:spPr>
          <a:xfrm>
            <a:off x="565408" y="2313302"/>
            <a:ext cx="5256584" cy="2592288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Minecraft is one of the most popular game in the world (100+M players)</a:t>
            </a:r>
          </a:p>
          <a:p>
            <a:r>
              <a:rPr lang="en-US" sz="2400" dirty="0">
                <a:solidFill>
                  <a:schemeClr val="tx1"/>
                </a:solidFill>
              </a:rPr>
              <a:t>Players explore an open world made of blocks</a:t>
            </a:r>
          </a:p>
          <a:p>
            <a:r>
              <a:rPr lang="en-US" sz="2400" dirty="0">
                <a:solidFill>
                  <a:schemeClr val="tx1"/>
                </a:solidFill>
              </a:rPr>
              <a:t>Blocks in the world can by mined to </a:t>
            </a:r>
            <a:r>
              <a:rPr lang="sl-SI" sz="2400" dirty="0" err="1">
                <a:solidFill>
                  <a:schemeClr val="tx1"/>
                </a:solidFill>
              </a:rPr>
              <a:t>gain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different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materials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sl-SI" sz="2400" dirty="0" err="1">
                <a:solidFill>
                  <a:schemeClr val="tx1"/>
                </a:solidFill>
              </a:rPr>
              <a:t>Different</a:t>
            </a:r>
            <a:r>
              <a:rPr lang="sl-SI" sz="2400" dirty="0">
                <a:solidFill>
                  <a:schemeClr val="tx1"/>
                </a:solidFill>
              </a:rPr>
              <a:t> </a:t>
            </a:r>
            <a:r>
              <a:rPr lang="sl-SI" sz="2400" dirty="0" err="1">
                <a:solidFill>
                  <a:schemeClr val="tx1"/>
                </a:solidFill>
              </a:rPr>
              <a:t>materials</a:t>
            </a:r>
            <a:r>
              <a:rPr lang="en-US" sz="2400" dirty="0">
                <a:solidFill>
                  <a:schemeClr val="tx1"/>
                </a:solidFill>
              </a:rPr>
              <a:t> can then be combined to craft new </a:t>
            </a:r>
            <a:r>
              <a:rPr lang="sl-SI" sz="2400" dirty="0" err="1">
                <a:solidFill>
                  <a:schemeClr val="tx1"/>
                </a:solidFill>
              </a:rPr>
              <a:t>items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3357B4-15FF-486B-9394-954725FE6E85}"/>
              </a:ext>
            </a:extLst>
          </p:cNvPr>
          <p:cNvSpPr/>
          <p:nvPr/>
        </p:nvSpPr>
        <p:spPr>
          <a:xfrm>
            <a:off x="8402223" y="6093296"/>
            <a:ext cx="1438193" cy="444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6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B296EF60-271B-4F84-9B65-9A84A7F99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414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9466" y="491199"/>
            <a:ext cx="11377260" cy="43204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materials used to craft in Minecraft are called raw materials in real life.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551386" y="5919066"/>
            <a:ext cx="7056782" cy="432048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672275" y="5919066"/>
            <a:ext cx="8736093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</a:t>
            </a:r>
            <a:r>
              <a:rPr lang="sl-SI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we get raw materials in Minecraf</a:t>
            </a:r>
            <a:r>
              <a:rPr lang="sl-SI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What about in real life?</a:t>
            </a:r>
          </a:p>
        </p:txBody>
      </p:sp>
      <p:pic>
        <p:nvPicPr>
          <p:cNvPr id="6" name="Picture 2" descr="Crafting Table â Official Minecraft Wiki">
            <a:extLst>
              <a:ext uri="{FF2B5EF4-FFF2-40B4-BE49-F238E27FC236}">
                <a16:creationId xmlns:a16="http://schemas.microsoft.com/office/drawing/2014/main" id="{B7372728-F3D0-4C88-8A89-082DDC1C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240" y="2444784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F9255D1-18C2-4D54-A209-D0C2B1AD0F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1464" y="2977188"/>
            <a:ext cx="6624736" cy="2684060"/>
          </a:xfrm>
        </p:spPr>
        <p:txBody>
          <a:bodyPr>
            <a:noAutofit/>
          </a:bodyPr>
          <a:lstStyle/>
          <a:p>
            <a:r>
              <a:rPr lang="en-US" sz="2400" dirty="0"/>
              <a:t>If raw materials do not grow</a:t>
            </a:r>
            <a:r>
              <a:rPr lang="sl-SI" sz="2400" dirty="0"/>
              <a:t> on </a:t>
            </a:r>
            <a:r>
              <a:rPr lang="sl-SI" sz="2400" dirty="0" err="1"/>
              <a:t>trees</a:t>
            </a:r>
            <a:r>
              <a:rPr lang="en-US" sz="2400" dirty="0"/>
              <a:t>, where do they come from?</a:t>
            </a:r>
          </a:p>
          <a:p>
            <a:r>
              <a:rPr lang="en-US" sz="2400" dirty="0"/>
              <a:t>Raw materials come from nature, they are natural resources</a:t>
            </a:r>
          </a:p>
          <a:p>
            <a:r>
              <a:rPr lang="en-US" sz="2400" dirty="0"/>
              <a:t>It is a material used in the production of objects </a:t>
            </a:r>
          </a:p>
          <a:p>
            <a:endParaRPr lang="en-US" sz="24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771801" y="197566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>
                <a:solidFill>
                  <a:schemeClr val="tx1"/>
                </a:solidFill>
              </a:rPr>
              <a:t>What is a raw material?</a:t>
            </a:r>
          </a:p>
        </p:txBody>
      </p:sp>
    </p:spTree>
    <p:extLst>
      <p:ext uri="{BB962C8B-B14F-4D97-AF65-F5344CB8AC3E}">
        <p14:creationId xmlns:p14="http://schemas.microsoft.com/office/powerpoint/2010/main" val="39704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ka 20">
            <a:extLst>
              <a:ext uri="{FF2B5EF4-FFF2-40B4-BE49-F238E27FC236}">
                <a16:creationId xmlns:a16="http://schemas.microsoft.com/office/drawing/2014/main" id="{CD4D4A55-E864-46EA-B716-B565AFBAC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56243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2772D4F6-0786-43F1-9F0C-A459BEDEA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098" y="1441692"/>
            <a:ext cx="4213452" cy="43026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5862588"/>
            <a:ext cx="4032448" cy="80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8310" y="185629"/>
            <a:ext cx="4326108" cy="432048"/>
          </a:xfrm>
        </p:spPr>
        <p:txBody>
          <a:bodyPr/>
          <a:lstStyle/>
          <a:p>
            <a:r>
              <a:rPr lang="sl-SI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EXPLORATION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000AFE8F-BEBC-4D74-B43C-ECBBFC613E77}"/>
              </a:ext>
            </a:extLst>
          </p:cNvPr>
          <p:cNvSpPr txBox="1">
            <a:spLocks/>
          </p:cNvSpPr>
          <p:nvPr/>
        </p:nvSpPr>
        <p:spPr bwMode="auto">
          <a:xfrm>
            <a:off x="8494741" y="4896191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Forming Minerals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634638" y="5780768"/>
            <a:ext cx="4213452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983432" y="5800816"/>
            <a:ext cx="4326108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sl-SI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is a rock made from?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755099D-0FAC-48A8-8FEB-BADB6B4F9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841" y="2924707"/>
            <a:ext cx="1695450" cy="16859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5D1DDC4-9B25-43DD-A981-775B0A133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7450" y="2207156"/>
            <a:ext cx="936559" cy="93655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AFCD8DA-1C95-4D4F-8059-BA036043F7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3294" y="3083394"/>
            <a:ext cx="936559" cy="93655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FF43740-2614-48E8-954D-6DAF0E0C35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2124" y="3963503"/>
            <a:ext cx="936559" cy="936559"/>
          </a:xfrm>
          <a:prstGeom prst="rect">
            <a:avLst/>
          </a:prstGeom>
        </p:spPr>
      </p:pic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9FE876E7-4289-4251-9E8D-7B7B5D747E64}"/>
              </a:ext>
            </a:extLst>
          </p:cNvPr>
          <p:cNvCxnSpPr>
            <a:cxnSpLocks/>
          </p:cNvCxnSpPr>
          <p:nvPr/>
        </p:nvCxnSpPr>
        <p:spPr>
          <a:xfrm flipV="1">
            <a:off x="7954076" y="2971776"/>
            <a:ext cx="1119952" cy="4069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D25AFE92-AD07-42F7-AA0D-2A8161E50D5D}"/>
              </a:ext>
            </a:extLst>
          </p:cNvPr>
          <p:cNvCxnSpPr>
            <a:cxnSpLocks/>
          </p:cNvCxnSpPr>
          <p:nvPr/>
        </p:nvCxnSpPr>
        <p:spPr>
          <a:xfrm flipV="1">
            <a:off x="7954076" y="3593031"/>
            <a:ext cx="1511941" cy="144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E4C666B9-496B-4668-AB0E-EE7B57AE9F23}"/>
              </a:ext>
            </a:extLst>
          </p:cNvPr>
          <p:cNvCxnSpPr>
            <a:cxnSpLocks/>
          </p:cNvCxnSpPr>
          <p:nvPr/>
        </p:nvCxnSpPr>
        <p:spPr>
          <a:xfrm>
            <a:off x="7971965" y="4070571"/>
            <a:ext cx="1175485" cy="222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4">
            <a:extLst>
              <a:ext uri="{FF2B5EF4-FFF2-40B4-BE49-F238E27FC236}">
                <a16:creationId xmlns:a16="http://schemas.microsoft.com/office/drawing/2014/main" id="{E2CA4B6F-C869-48F2-8EEB-64D0444A1881}"/>
              </a:ext>
            </a:extLst>
          </p:cNvPr>
          <p:cNvSpPr txBox="1">
            <a:spLocks/>
          </p:cNvSpPr>
          <p:nvPr/>
        </p:nvSpPr>
        <p:spPr bwMode="auto">
          <a:xfrm>
            <a:off x="5532247" y="4896191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5F4DD434-E043-4A9D-A325-E4291AB5A5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17" y="311637"/>
            <a:ext cx="2147673" cy="597083"/>
          </a:xfrm>
          <a:prstGeom prst="rect">
            <a:avLst/>
          </a:prstGeom>
        </p:spPr>
      </p:pic>
      <p:pic>
        <p:nvPicPr>
          <p:cNvPr id="13" name="Slika 12" descr="Slika, ki vsebuje besede igrača, miza, ura&#10;&#10;Opis je samodejno ustvarjen">
            <a:extLst>
              <a:ext uri="{FF2B5EF4-FFF2-40B4-BE49-F238E27FC236}">
                <a16:creationId xmlns:a16="http://schemas.microsoft.com/office/drawing/2014/main" id="{9700BE81-5193-4A3D-9412-AB81316246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13" y="401653"/>
            <a:ext cx="617948" cy="5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5804524"/>
            <a:ext cx="3888432" cy="864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000AFE8F-BEBC-4D74-B43C-ECBBFC613E77}"/>
              </a:ext>
            </a:extLst>
          </p:cNvPr>
          <p:cNvSpPr txBox="1">
            <a:spLocks/>
          </p:cNvSpPr>
          <p:nvPr/>
        </p:nvSpPr>
        <p:spPr bwMode="auto">
          <a:xfrm>
            <a:off x="7031771" y="4645632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endParaRPr lang="sl-SI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1712795" y="5720402"/>
            <a:ext cx="2150958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1853512" y="5744370"/>
            <a:ext cx="2010240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sl-SI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sl-SI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</a:t>
            </a:r>
            <a:r>
              <a:rPr lang="sl-SI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</a:t>
            </a:r>
            <a:r>
              <a:rPr lang="sl-SI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ore?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755099D-0FAC-48A8-8FEB-BADB6B4F9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65" y="2161974"/>
            <a:ext cx="1489869" cy="148149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A76285B-ED03-43A0-A794-A01F73FFC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82" y="2161974"/>
            <a:ext cx="1489869" cy="149801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7F343CA-2F4F-4F8D-8A21-59DC60776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463" y="2617793"/>
            <a:ext cx="706101" cy="73919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1D42446-1204-470D-8245-A9593EC0F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6140" y="3775678"/>
            <a:ext cx="858963" cy="750797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2C29BA9-63D0-49EB-A61D-7802AD183568}"/>
              </a:ext>
            </a:extLst>
          </p:cNvPr>
          <p:cNvSpPr txBox="1"/>
          <p:nvPr/>
        </p:nvSpPr>
        <p:spPr>
          <a:xfrm>
            <a:off x="7129503" y="2564904"/>
            <a:ext cx="50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sl-SI" sz="3600" dirty="0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D7825C18-D307-441A-8AA1-7E7EA29906AA}"/>
              </a:ext>
            </a:extLst>
          </p:cNvPr>
          <p:cNvSpPr txBox="1"/>
          <p:nvPr/>
        </p:nvSpPr>
        <p:spPr>
          <a:xfrm>
            <a:off x="8959396" y="2564904"/>
            <a:ext cx="50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sl-SI" sz="3600" dirty="0"/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31A42B97-83E4-4570-A348-424929BB3559}"/>
              </a:ext>
            </a:extLst>
          </p:cNvPr>
          <p:cNvCxnSpPr>
            <a:cxnSpLocks/>
          </p:cNvCxnSpPr>
          <p:nvPr/>
        </p:nvCxnSpPr>
        <p:spPr>
          <a:xfrm>
            <a:off x="8256240" y="3429000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4">
            <a:extLst>
              <a:ext uri="{FF2B5EF4-FFF2-40B4-BE49-F238E27FC236}">
                <a16:creationId xmlns:a16="http://schemas.microsoft.com/office/drawing/2014/main" id="{DD75AC1E-AD05-4F0B-8186-C733CAF9F7C1}"/>
              </a:ext>
            </a:extLst>
          </p:cNvPr>
          <p:cNvSpPr txBox="1">
            <a:spLocks/>
          </p:cNvSpPr>
          <p:nvPr/>
        </p:nvSpPr>
        <p:spPr bwMode="auto">
          <a:xfrm>
            <a:off x="4783931" y="4661137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from Rock Forming Minerals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4">
            <a:extLst>
              <a:ext uri="{FF2B5EF4-FFF2-40B4-BE49-F238E27FC236}">
                <a16:creationId xmlns:a16="http://schemas.microsoft.com/office/drawing/2014/main" id="{F1091C44-4F25-4AFA-AE62-FD719C580C76}"/>
              </a:ext>
            </a:extLst>
          </p:cNvPr>
          <p:cNvSpPr txBox="1">
            <a:spLocks/>
          </p:cNvSpPr>
          <p:nvPr/>
        </p:nvSpPr>
        <p:spPr bwMode="auto">
          <a:xfrm>
            <a:off x="9010297" y="4833304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2C612505-CAAB-4C24-A9E0-0F56995BFF5C}"/>
              </a:ext>
            </a:extLst>
          </p:cNvPr>
          <p:cNvSpPr txBox="1"/>
          <p:nvPr/>
        </p:nvSpPr>
        <p:spPr>
          <a:xfrm>
            <a:off x="7301944" y="4658834"/>
            <a:ext cx="50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sl-SI" sz="3600" dirty="0"/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BCF22CC9-58BF-487D-AEEA-9F7DB8CDBE88}"/>
              </a:ext>
            </a:extLst>
          </p:cNvPr>
          <p:cNvSpPr txBox="1"/>
          <p:nvPr/>
        </p:nvSpPr>
        <p:spPr>
          <a:xfrm>
            <a:off x="9026301" y="4661137"/>
            <a:ext cx="506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=</a:t>
            </a:r>
            <a:endParaRPr lang="sl-SI" sz="3600" dirty="0"/>
          </a:p>
        </p:txBody>
      </p:sp>
      <p:pic>
        <p:nvPicPr>
          <p:cNvPr id="29" name="Slika 28" descr="Slika, ki vsebuje besede risba&#10;&#10;Opis je samodejno ustvarjen">
            <a:extLst>
              <a:ext uri="{FF2B5EF4-FFF2-40B4-BE49-F238E27FC236}">
                <a16:creationId xmlns:a16="http://schemas.microsoft.com/office/drawing/2014/main" id="{4CA02F0C-F572-4D29-A776-BE5A3E4E1B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17" y="295147"/>
            <a:ext cx="2147673" cy="597083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34F50AF6-C04E-42A6-BB40-263F47B47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256243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D546655E-54D3-46D7-BB02-51EE42D16E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098" y="1441692"/>
            <a:ext cx="4213452" cy="4302678"/>
          </a:xfrm>
          <a:prstGeom prst="rect">
            <a:avLst/>
          </a:prstGeom>
        </p:spPr>
      </p:pic>
      <p:sp>
        <p:nvSpPr>
          <p:cNvPr id="33" name="Title 4">
            <a:extLst>
              <a:ext uri="{FF2B5EF4-FFF2-40B4-BE49-F238E27FC236}">
                <a16:creationId xmlns:a16="http://schemas.microsoft.com/office/drawing/2014/main" id="{CD3F20F3-08EC-4BB9-9DB8-69BD52E5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10" y="185629"/>
            <a:ext cx="4326108" cy="432048"/>
          </a:xfrm>
        </p:spPr>
        <p:txBody>
          <a:bodyPr/>
          <a:lstStyle/>
          <a:p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EXPLORATION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Slika 33" descr="Slika, ki vsebuje besede risba&#10;&#10;Opis je samodejno ustvarjen">
            <a:extLst>
              <a:ext uri="{FF2B5EF4-FFF2-40B4-BE49-F238E27FC236}">
                <a16:creationId xmlns:a16="http://schemas.microsoft.com/office/drawing/2014/main" id="{89894029-C34B-4AFC-8167-16AC7060EC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017" y="311637"/>
            <a:ext cx="2147673" cy="597083"/>
          </a:xfrm>
          <a:prstGeom prst="rect">
            <a:avLst/>
          </a:prstGeom>
        </p:spPr>
      </p:pic>
      <p:pic>
        <p:nvPicPr>
          <p:cNvPr id="35" name="Slika 34" descr="Slika, ki vsebuje besede igrača, miza, ura&#10;&#10;Opis je samodejno ustvarjen">
            <a:extLst>
              <a:ext uri="{FF2B5EF4-FFF2-40B4-BE49-F238E27FC236}">
                <a16:creationId xmlns:a16="http://schemas.microsoft.com/office/drawing/2014/main" id="{D4AC61C7-92D4-4D60-A3FC-EDAFB8B1D7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13" y="401653"/>
            <a:ext cx="617948" cy="5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0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/>
      <p:bldP spid="20" grpId="0"/>
      <p:bldP spid="26" grpId="0" animBg="1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8580FAB4-2614-493D-95D9-4781C0D6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006"/>
            <a:ext cx="12192000" cy="12562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3569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8310" y="153878"/>
            <a:ext cx="9217020" cy="432048"/>
          </a:xfrm>
        </p:spPr>
        <p:txBody>
          <a:bodyPr/>
          <a:lstStyle/>
          <a:p>
            <a:r>
              <a:rPr lang="sl-SI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MINING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2855640" y="5673133"/>
            <a:ext cx="6840761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2999656" y="5673133"/>
            <a:ext cx="6840760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Click here to find out how mining works in </a:t>
            </a:r>
            <a:r>
              <a:rPr lang="sl-SI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inecraft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5272A924-DDF7-4C42-86DB-F94CC39D0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1006" y="2010049"/>
            <a:ext cx="3999390" cy="2864079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B23B48EA-54EA-4031-BCFE-85B10A26C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1462" y="2253042"/>
            <a:ext cx="4169534" cy="2548047"/>
          </a:xfrm>
          <a:prstGeom prst="rect">
            <a:avLst/>
          </a:prstGeom>
        </p:spPr>
      </p:pic>
      <p:pic>
        <p:nvPicPr>
          <p:cNvPr id="3" name="Slika 2" descr="Slika, ki vsebuje besede risba&#10;&#10;Opis je samodejno ustvarjen">
            <a:extLst>
              <a:ext uri="{FF2B5EF4-FFF2-40B4-BE49-F238E27FC236}">
                <a16:creationId xmlns:a16="http://schemas.microsoft.com/office/drawing/2014/main" id="{DC8C0DDA-3F7C-4A5A-8159-106CA5C16E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3" y="254235"/>
            <a:ext cx="653690" cy="697759"/>
          </a:xfrm>
          <a:prstGeom prst="rect">
            <a:avLst/>
          </a:prstGeom>
        </p:spPr>
      </p:pic>
      <p:pic>
        <p:nvPicPr>
          <p:cNvPr id="13" name="Slika 12" descr="Slika, ki vsebuje besede risba&#10;&#10;Opis je samodejno ustvarjen">
            <a:extLst>
              <a:ext uri="{FF2B5EF4-FFF2-40B4-BE49-F238E27FC236}">
                <a16:creationId xmlns:a16="http://schemas.microsoft.com/office/drawing/2014/main" id="{B980A89C-7165-44B5-82EB-D0C4541C45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54900"/>
            <a:ext cx="2147673" cy="5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lika 48">
            <a:extLst>
              <a:ext uri="{FF2B5EF4-FFF2-40B4-BE49-F238E27FC236}">
                <a16:creationId xmlns:a16="http://schemas.microsoft.com/office/drawing/2014/main" id="{F1CBA810-DA06-44E2-AFAD-ADFEAF357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562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5917224"/>
            <a:ext cx="3800742" cy="7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3370" y="196073"/>
            <a:ext cx="4032448" cy="432048"/>
          </a:xfrm>
        </p:spPr>
        <p:txBody>
          <a:bodyPr/>
          <a:lstStyle/>
          <a:p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PROCESSING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1463221" y="5986939"/>
            <a:ext cx="9075895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1652884" y="6015364"/>
            <a:ext cx="9338607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</a:t>
            </a:r>
            <a:r>
              <a:rPr lang="sl-SI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different proportions of ore minerals in the ore. When is it worth to mine</a:t>
            </a:r>
            <a:r>
              <a:rPr lang="sl-SI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it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8D27A5-3DAC-4702-BA4C-67690EB97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818" y="421047"/>
            <a:ext cx="452070" cy="43661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2415A233-833F-4C43-B634-0EB0DF73E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832" y="1731563"/>
            <a:ext cx="3756095" cy="3670078"/>
          </a:xfrm>
          <a:prstGeom prst="rect">
            <a:avLst/>
          </a:prstGeom>
        </p:spPr>
      </p:pic>
      <p:sp>
        <p:nvSpPr>
          <p:cNvPr id="18" name="Pravokotnik 17">
            <a:extLst>
              <a:ext uri="{FF2B5EF4-FFF2-40B4-BE49-F238E27FC236}">
                <a16:creationId xmlns:a16="http://schemas.microsoft.com/office/drawing/2014/main" id="{F65E7CA7-014A-4886-80AC-C06B3AD98996}"/>
              </a:ext>
            </a:extLst>
          </p:cNvPr>
          <p:cNvSpPr/>
          <p:nvPr/>
        </p:nvSpPr>
        <p:spPr>
          <a:xfrm>
            <a:off x="9624392" y="2191275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3649B0A5-77F6-4474-936C-4BF754993DCF}"/>
              </a:ext>
            </a:extLst>
          </p:cNvPr>
          <p:cNvCxnSpPr>
            <a:stCxn id="18" idx="0"/>
            <a:endCxn id="18" idx="2"/>
          </p:cNvCxnSpPr>
          <p:nvPr/>
        </p:nvCxnSpPr>
        <p:spPr>
          <a:xfrm>
            <a:off x="10668508" y="2191275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ovezovalnik 28">
            <a:extLst>
              <a:ext uri="{FF2B5EF4-FFF2-40B4-BE49-F238E27FC236}">
                <a16:creationId xmlns:a16="http://schemas.microsoft.com/office/drawing/2014/main" id="{73153A48-CB75-4F74-881C-06DE2174863D}"/>
              </a:ext>
            </a:extLst>
          </p:cNvPr>
          <p:cNvCxnSpPr/>
          <p:nvPr/>
        </p:nvCxnSpPr>
        <p:spPr>
          <a:xfrm>
            <a:off x="8600127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4C60DE11-B839-48A1-906C-A9E0DC246E90}"/>
              </a:ext>
            </a:extLst>
          </p:cNvPr>
          <p:cNvCxnSpPr/>
          <p:nvPr/>
        </p:nvCxnSpPr>
        <p:spPr>
          <a:xfrm>
            <a:off x="8096071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2D09BE99-732F-4AEF-A193-237D32857F29}"/>
              </a:ext>
            </a:extLst>
          </p:cNvPr>
          <p:cNvCxnSpPr/>
          <p:nvPr/>
        </p:nvCxnSpPr>
        <p:spPr>
          <a:xfrm>
            <a:off x="7592015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>
            <a:extLst>
              <a:ext uri="{FF2B5EF4-FFF2-40B4-BE49-F238E27FC236}">
                <a16:creationId xmlns:a16="http://schemas.microsoft.com/office/drawing/2014/main" id="{4E0F0ED4-8F8C-44C0-9DB9-40B2D12BF24E}"/>
              </a:ext>
            </a:extLst>
          </p:cNvPr>
          <p:cNvSpPr/>
          <p:nvPr/>
        </p:nvSpPr>
        <p:spPr>
          <a:xfrm>
            <a:off x="7087959" y="2205426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6" name="Raven povezovalnik 35">
            <a:extLst>
              <a:ext uri="{FF2B5EF4-FFF2-40B4-BE49-F238E27FC236}">
                <a16:creationId xmlns:a16="http://schemas.microsoft.com/office/drawing/2014/main" id="{69B72F95-A8E2-4377-B6B6-313913BE80A9}"/>
              </a:ext>
            </a:extLst>
          </p:cNvPr>
          <p:cNvCxnSpPr/>
          <p:nvPr/>
        </p:nvCxnSpPr>
        <p:spPr>
          <a:xfrm>
            <a:off x="6060003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id="{5B4E05B0-7A55-4CD5-941E-A4C25722C8FB}"/>
              </a:ext>
            </a:extLst>
          </p:cNvPr>
          <p:cNvCxnSpPr/>
          <p:nvPr/>
        </p:nvCxnSpPr>
        <p:spPr>
          <a:xfrm>
            <a:off x="5555947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povezovalnik 37">
            <a:extLst>
              <a:ext uri="{FF2B5EF4-FFF2-40B4-BE49-F238E27FC236}">
                <a16:creationId xmlns:a16="http://schemas.microsoft.com/office/drawing/2014/main" id="{C96052F2-2BA5-4CE7-AA96-9CCA3D17425E}"/>
              </a:ext>
            </a:extLst>
          </p:cNvPr>
          <p:cNvCxnSpPr/>
          <p:nvPr/>
        </p:nvCxnSpPr>
        <p:spPr>
          <a:xfrm>
            <a:off x="5051891" y="2219407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avokotnik 38">
            <a:extLst>
              <a:ext uri="{FF2B5EF4-FFF2-40B4-BE49-F238E27FC236}">
                <a16:creationId xmlns:a16="http://schemas.microsoft.com/office/drawing/2014/main" id="{3902E5F0-58F1-4828-9F32-6B5A1E7C03D6}"/>
              </a:ext>
            </a:extLst>
          </p:cNvPr>
          <p:cNvSpPr/>
          <p:nvPr/>
        </p:nvSpPr>
        <p:spPr>
          <a:xfrm>
            <a:off x="4547835" y="2205426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48C4E70A-F6B7-411F-92D1-62680DFB74E2}"/>
              </a:ext>
            </a:extLst>
          </p:cNvPr>
          <p:cNvCxnSpPr>
            <a:cxnSpLocks/>
            <a:stCxn id="39" idx="1"/>
            <a:endCxn id="39" idx="3"/>
          </p:cNvCxnSpPr>
          <p:nvPr/>
        </p:nvCxnSpPr>
        <p:spPr>
          <a:xfrm>
            <a:off x="4547835" y="3067488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Slika 47" descr="Slika, ki vsebuje besede risba&#10;&#10;Opis je samodejno ustvarjen">
            <a:extLst>
              <a:ext uri="{FF2B5EF4-FFF2-40B4-BE49-F238E27FC236}">
                <a16:creationId xmlns:a16="http://schemas.microsoft.com/office/drawing/2014/main" id="{8A853693-FA69-4578-A4DE-DC623E4418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32656"/>
            <a:ext cx="2147673" cy="597083"/>
          </a:xfrm>
          <a:prstGeom prst="rect">
            <a:avLst/>
          </a:prstGeom>
        </p:spPr>
      </p:pic>
      <p:sp>
        <p:nvSpPr>
          <p:cNvPr id="85" name="Title 4">
            <a:extLst>
              <a:ext uri="{FF2B5EF4-FFF2-40B4-BE49-F238E27FC236}">
                <a16:creationId xmlns:a16="http://schemas.microsoft.com/office/drawing/2014/main" id="{8A2BA4AA-9F5B-4761-AAE0-6FDC1E69EDA7}"/>
              </a:ext>
            </a:extLst>
          </p:cNvPr>
          <p:cNvSpPr txBox="1">
            <a:spLocks/>
          </p:cNvSpPr>
          <p:nvPr/>
        </p:nvSpPr>
        <p:spPr bwMode="auto">
          <a:xfrm>
            <a:off x="4547835" y="4116973"/>
            <a:ext cx="2092690" cy="12562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sl-SI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sl-SI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2 </a:t>
            </a:r>
            <a:r>
              <a:rPr lang="sl-SI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1/8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12,5%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1€</a:t>
            </a:r>
          </a:p>
        </p:txBody>
      </p:sp>
      <p:sp>
        <p:nvSpPr>
          <p:cNvPr id="86" name="Title 4">
            <a:extLst>
              <a:ext uri="{FF2B5EF4-FFF2-40B4-BE49-F238E27FC236}">
                <a16:creationId xmlns:a16="http://schemas.microsoft.com/office/drawing/2014/main" id="{C8553547-81B1-4B85-8F5B-50A65C9F73C8}"/>
              </a:ext>
            </a:extLst>
          </p:cNvPr>
          <p:cNvSpPr txBox="1">
            <a:spLocks/>
          </p:cNvSpPr>
          <p:nvPr/>
        </p:nvSpPr>
        <p:spPr bwMode="auto">
          <a:xfrm>
            <a:off x="7087958" y="4104344"/>
            <a:ext cx="2088233" cy="12663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sl-SI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sl-SI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sl-SI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1/4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25%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2€</a:t>
            </a:r>
          </a:p>
        </p:txBody>
      </p:sp>
      <p:sp>
        <p:nvSpPr>
          <p:cNvPr id="87" name="Title 4">
            <a:extLst>
              <a:ext uri="{FF2B5EF4-FFF2-40B4-BE49-F238E27FC236}">
                <a16:creationId xmlns:a16="http://schemas.microsoft.com/office/drawing/2014/main" id="{B8A689E3-A08B-4BF7-A03A-883AD9C0F9F8}"/>
              </a:ext>
            </a:extLst>
          </p:cNvPr>
          <p:cNvSpPr txBox="1">
            <a:spLocks/>
          </p:cNvSpPr>
          <p:nvPr/>
        </p:nvSpPr>
        <p:spPr bwMode="auto">
          <a:xfrm>
            <a:off x="9619934" y="4109738"/>
            <a:ext cx="2088230" cy="12626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others</a:t>
            </a:r>
            <a:r>
              <a:rPr lang="sl-SI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red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1/2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50%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4€</a:t>
            </a:r>
          </a:p>
        </p:txBody>
      </p:sp>
      <p:pic>
        <p:nvPicPr>
          <p:cNvPr id="88" name="Slika 87">
            <a:extLst>
              <a:ext uri="{FF2B5EF4-FFF2-40B4-BE49-F238E27FC236}">
                <a16:creationId xmlns:a16="http://schemas.microsoft.com/office/drawing/2014/main" id="{A9C3424B-4461-4D5F-B6C7-0F50EB5A80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55" y="2583311"/>
            <a:ext cx="556172" cy="556172"/>
          </a:xfrm>
          <a:prstGeom prst="rect">
            <a:avLst/>
          </a:prstGeom>
        </p:spPr>
      </p:pic>
      <p:pic>
        <p:nvPicPr>
          <p:cNvPr id="89" name="Slika 88">
            <a:extLst>
              <a:ext uri="{FF2B5EF4-FFF2-40B4-BE49-F238E27FC236}">
                <a16:creationId xmlns:a16="http://schemas.microsoft.com/office/drawing/2014/main" id="{C5D7D37F-A8D6-4EED-A926-52B96F4CB2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56" y="3153087"/>
            <a:ext cx="444073" cy="388982"/>
          </a:xfrm>
          <a:prstGeom prst="rect">
            <a:avLst/>
          </a:prstGeom>
        </p:spPr>
      </p:pic>
      <p:pic>
        <p:nvPicPr>
          <p:cNvPr id="90" name="Slika 89">
            <a:extLst>
              <a:ext uri="{FF2B5EF4-FFF2-40B4-BE49-F238E27FC236}">
                <a16:creationId xmlns:a16="http://schemas.microsoft.com/office/drawing/2014/main" id="{878D05DA-BD2A-4C91-AB60-9305FAC3E0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2137543"/>
            <a:ext cx="556173" cy="556173"/>
          </a:xfrm>
          <a:prstGeom prst="rect">
            <a:avLst/>
          </a:prstGeom>
        </p:spPr>
      </p:pic>
      <p:pic>
        <p:nvPicPr>
          <p:cNvPr id="91" name="Slika 90">
            <a:extLst>
              <a:ext uri="{FF2B5EF4-FFF2-40B4-BE49-F238E27FC236}">
                <a16:creationId xmlns:a16="http://schemas.microsoft.com/office/drawing/2014/main" id="{7111F669-F638-4EB6-AC2D-166E151651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95" y="2151529"/>
            <a:ext cx="556168" cy="556168"/>
          </a:xfrm>
          <a:prstGeom prst="rect">
            <a:avLst/>
          </a:prstGeom>
        </p:spPr>
      </p:pic>
      <p:pic>
        <p:nvPicPr>
          <p:cNvPr id="92" name="Slika 91">
            <a:extLst>
              <a:ext uri="{FF2B5EF4-FFF2-40B4-BE49-F238E27FC236}">
                <a16:creationId xmlns:a16="http://schemas.microsoft.com/office/drawing/2014/main" id="{90E6D79C-F240-4E34-9337-E49043987D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57" y="2549368"/>
            <a:ext cx="556173" cy="556173"/>
          </a:xfrm>
          <a:prstGeom prst="rect">
            <a:avLst/>
          </a:prstGeom>
        </p:spPr>
      </p:pic>
      <p:pic>
        <p:nvPicPr>
          <p:cNvPr id="93" name="Slika 92">
            <a:extLst>
              <a:ext uri="{FF2B5EF4-FFF2-40B4-BE49-F238E27FC236}">
                <a16:creationId xmlns:a16="http://schemas.microsoft.com/office/drawing/2014/main" id="{E9DCA693-AB15-4B9A-B3DE-2F87078503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72" y="2137543"/>
            <a:ext cx="556173" cy="556173"/>
          </a:xfrm>
          <a:prstGeom prst="rect">
            <a:avLst/>
          </a:prstGeom>
        </p:spPr>
      </p:pic>
      <p:pic>
        <p:nvPicPr>
          <p:cNvPr id="94" name="Slika 93">
            <a:extLst>
              <a:ext uri="{FF2B5EF4-FFF2-40B4-BE49-F238E27FC236}">
                <a16:creationId xmlns:a16="http://schemas.microsoft.com/office/drawing/2014/main" id="{41196BA0-3194-401D-AC51-ED5E28E460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05" y="2549368"/>
            <a:ext cx="556173" cy="556173"/>
          </a:xfrm>
          <a:prstGeom prst="rect">
            <a:avLst/>
          </a:prstGeom>
        </p:spPr>
      </p:pic>
      <p:pic>
        <p:nvPicPr>
          <p:cNvPr id="95" name="Slika 94">
            <a:extLst>
              <a:ext uri="{FF2B5EF4-FFF2-40B4-BE49-F238E27FC236}">
                <a16:creationId xmlns:a16="http://schemas.microsoft.com/office/drawing/2014/main" id="{6C973F12-6905-4644-9585-B867A9F59C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10" y="2167475"/>
            <a:ext cx="556172" cy="556172"/>
          </a:xfrm>
          <a:prstGeom prst="rect">
            <a:avLst/>
          </a:prstGeom>
        </p:spPr>
      </p:pic>
      <p:pic>
        <p:nvPicPr>
          <p:cNvPr id="96" name="Slika 95">
            <a:extLst>
              <a:ext uri="{FF2B5EF4-FFF2-40B4-BE49-F238E27FC236}">
                <a16:creationId xmlns:a16="http://schemas.microsoft.com/office/drawing/2014/main" id="{762E9924-5B5D-48DD-9B1B-11135AB75D9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36" y="2558968"/>
            <a:ext cx="556168" cy="556168"/>
          </a:xfrm>
          <a:prstGeom prst="rect">
            <a:avLst/>
          </a:prstGeom>
        </p:spPr>
      </p:pic>
      <p:pic>
        <p:nvPicPr>
          <p:cNvPr id="97" name="Slika 96">
            <a:extLst>
              <a:ext uri="{FF2B5EF4-FFF2-40B4-BE49-F238E27FC236}">
                <a16:creationId xmlns:a16="http://schemas.microsoft.com/office/drawing/2014/main" id="{F826DB2D-3376-4982-91A5-537033DD3C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57" y="3052280"/>
            <a:ext cx="556173" cy="556173"/>
          </a:xfrm>
          <a:prstGeom prst="rect">
            <a:avLst/>
          </a:prstGeom>
        </p:spPr>
      </p:pic>
      <p:pic>
        <p:nvPicPr>
          <p:cNvPr id="98" name="Slika 97">
            <a:extLst>
              <a:ext uri="{FF2B5EF4-FFF2-40B4-BE49-F238E27FC236}">
                <a16:creationId xmlns:a16="http://schemas.microsoft.com/office/drawing/2014/main" id="{207AF8C1-571F-4E45-ABDE-D94F91C641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52" y="3431669"/>
            <a:ext cx="556168" cy="556168"/>
          </a:xfrm>
          <a:prstGeom prst="rect">
            <a:avLst/>
          </a:prstGeom>
        </p:spPr>
      </p:pic>
      <p:pic>
        <p:nvPicPr>
          <p:cNvPr id="99" name="Slika 98">
            <a:extLst>
              <a:ext uri="{FF2B5EF4-FFF2-40B4-BE49-F238E27FC236}">
                <a16:creationId xmlns:a16="http://schemas.microsoft.com/office/drawing/2014/main" id="{96F20C22-6E9C-4EDA-BCC1-F8750F7FDD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43" y="3028898"/>
            <a:ext cx="556173" cy="556173"/>
          </a:xfrm>
          <a:prstGeom prst="rect">
            <a:avLst/>
          </a:prstGeom>
        </p:spPr>
      </p:pic>
      <p:pic>
        <p:nvPicPr>
          <p:cNvPr id="100" name="Slika 99">
            <a:extLst>
              <a:ext uri="{FF2B5EF4-FFF2-40B4-BE49-F238E27FC236}">
                <a16:creationId xmlns:a16="http://schemas.microsoft.com/office/drawing/2014/main" id="{C8F5BBDB-3550-48B9-94D5-E75F39DB2A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55" y="3428476"/>
            <a:ext cx="556172" cy="556172"/>
          </a:xfrm>
          <a:prstGeom prst="rect">
            <a:avLst/>
          </a:prstGeom>
        </p:spPr>
      </p:pic>
      <p:pic>
        <p:nvPicPr>
          <p:cNvPr id="101" name="Slika 100">
            <a:extLst>
              <a:ext uri="{FF2B5EF4-FFF2-40B4-BE49-F238E27FC236}">
                <a16:creationId xmlns:a16="http://schemas.microsoft.com/office/drawing/2014/main" id="{999B7A02-8323-4216-8D88-CD348D2DA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20" y="3057849"/>
            <a:ext cx="556172" cy="556172"/>
          </a:xfrm>
          <a:prstGeom prst="rect">
            <a:avLst/>
          </a:prstGeom>
        </p:spPr>
      </p:pic>
      <p:pic>
        <p:nvPicPr>
          <p:cNvPr id="102" name="Slika 101">
            <a:extLst>
              <a:ext uri="{FF2B5EF4-FFF2-40B4-BE49-F238E27FC236}">
                <a16:creationId xmlns:a16="http://schemas.microsoft.com/office/drawing/2014/main" id="{2DF6F202-15E5-4E85-AA6C-66C22868D9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23" y="3427273"/>
            <a:ext cx="556173" cy="556173"/>
          </a:xfrm>
          <a:prstGeom prst="rect">
            <a:avLst/>
          </a:prstGeom>
        </p:spPr>
      </p:pic>
      <p:pic>
        <p:nvPicPr>
          <p:cNvPr id="103" name="Slika 102">
            <a:extLst>
              <a:ext uri="{FF2B5EF4-FFF2-40B4-BE49-F238E27FC236}">
                <a16:creationId xmlns:a16="http://schemas.microsoft.com/office/drawing/2014/main" id="{FB3E6729-F3A5-45C9-A214-AD86CFCEC1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56" y="3515262"/>
            <a:ext cx="444073" cy="388982"/>
          </a:xfrm>
          <a:prstGeom prst="rect">
            <a:avLst/>
          </a:prstGeom>
        </p:spPr>
      </p:pic>
      <p:pic>
        <p:nvPicPr>
          <p:cNvPr id="104" name="Slika 103">
            <a:extLst>
              <a:ext uri="{FF2B5EF4-FFF2-40B4-BE49-F238E27FC236}">
                <a16:creationId xmlns:a16="http://schemas.microsoft.com/office/drawing/2014/main" id="{D5CD9B07-1627-4B49-B906-2433AA6C10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87" y="2167475"/>
            <a:ext cx="556172" cy="556172"/>
          </a:xfrm>
          <a:prstGeom prst="rect">
            <a:avLst/>
          </a:prstGeom>
        </p:spPr>
      </p:pic>
      <p:pic>
        <p:nvPicPr>
          <p:cNvPr id="105" name="Slika 104">
            <a:extLst>
              <a:ext uri="{FF2B5EF4-FFF2-40B4-BE49-F238E27FC236}">
                <a16:creationId xmlns:a16="http://schemas.microsoft.com/office/drawing/2014/main" id="{60D6CAEA-16B9-4DC1-B69D-097B199BC5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540" y="2549368"/>
            <a:ext cx="556173" cy="556173"/>
          </a:xfrm>
          <a:prstGeom prst="rect">
            <a:avLst/>
          </a:prstGeom>
        </p:spPr>
      </p:pic>
      <p:pic>
        <p:nvPicPr>
          <p:cNvPr id="106" name="Slika 105">
            <a:extLst>
              <a:ext uri="{FF2B5EF4-FFF2-40B4-BE49-F238E27FC236}">
                <a16:creationId xmlns:a16="http://schemas.microsoft.com/office/drawing/2014/main" id="{BC6B42F6-916E-49EF-A3F4-6C21CF6575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53" y="2993932"/>
            <a:ext cx="556168" cy="556168"/>
          </a:xfrm>
          <a:prstGeom prst="rect">
            <a:avLst/>
          </a:prstGeom>
        </p:spPr>
      </p:pic>
      <p:pic>
        <p:nvPicPr>
          <p:cNvPr id="107" name="Slika 106">
            <a:extLst>
              <a:ext uri="{FF2B5EF4-FFF2-40B4-BE49-F238E27FC236}">
                <a16:creationId xmlns:a16="http://schemas.microsoft.com/office/drawing/2014/main" id="{1127020E-DDA1-4CF9-85F3-D19AB1EF2C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77" y="3394612"/>
            <a:ext cx="556173" cy="556173"/>
          </a:xfrm>
          <a:prstGeom prst="rect">
            <a:avLst/>
          </a:prstGeom>
        </p:spPr>
      </p:pic>
      <p:pic>
        <p:nvPicPr>
          <p:cNvPr id="108" name="Slika 107">
            <a:extLst>
              <a:ext uri="{FF2B5EF4-FFF2-40B4-BE49-F238E27FC236}">
                <a16:creationId xmlns:a16="http://schemas.microsoft.com/office/drawing/2014/main" id="{E35C8655-49FD-4CB1-96AD-BC18BEF670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31" y="3100906"/>
            <a:ext cx="444073" cy="388982"/>
          </a:xfrm>
          <a:prstGeom prst="rect">
            <a:avLst/>
          </a:prstGeom>
        </p:spPr>
      </p:pic>
      <p:pic>
        <p:nvPicPr>
          <p:cNvPr id="109" name="Slika 108">
            <a:extLst>
              <a:ext uri="{FF2B5EF4-FFF2-40B4-BE49-F238E27FC236}">
                <a16:creationId xmlns:a16="http://schemas.microsoft.com/office/drawing/2014/main" id="{0392424F-CD22-4D5C-8F4B-76F8AEA268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31" y="3515262"/>
            <a:ext cx="444073" cy="388982"/>
          </a:xfrm>
          <a:prstGeom prst="rect">
            <a:avLst/>
          </a:prstGeom>
        </p:spPr>
      </p:pic>
      <p:pic>
        <p:nvPicPr>
          <p:cNvPr id="110" name="Slika 109">
            <a:extLst>
              <a:ext uri="{FF2B5EF4-FFF2-40B4-BE49-F238E27FC236}">
                <a16:creationId xmlns:a16="http://schemas.microsoft.com/office/drawing/2014/main" id="{756DC57C-5515-4DA4-8289-567A2D2F41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31" y="2261176"/>
            <a:ext cx="444073" cy="388982"/>
          </a:xfrm>
          <a:prstGeom prst="rect">
            <a:avLst/>
          </a:prstGeom>
        </p:spPr>
      </p:pic>
      <p:pic>
        <p:nvPicPr>
          <p:cNvPr id="111" name="Slika 110">
            <a:extLst>
              <a:ext uri="{FF2B5EF4-FFF2-40B4-BE49-F238E27FC236}">
                <a16:creationId xmlns:a16="http://schemas.microsoft.com/office/drawing/2014/main" id="{2B63C6EE-274D-4FA3-970C-DED4782E6C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31" y="2668858"/>
            <a:ext cx="444073" cy="388982"/>
          </a:xfrm>
          <a:prstGeom prst="rect">
            <a:avLst/>
          </a:prstGeom>
        </p:spPr>
      </p:pic>
      <p:pic>
        <p:nvPicPr>
          <p:cNvPr id="112" name="Slika 111">
            <a:extLst>
              <a:ext uri="{FF2B5EF4-FFF2-40B4-BE49-F238E27FC236}">
                <a16:creationId xmlns:a16="http://schemas.microsoft.com/office/drawing/2014/main" id="{90B83458-F9B4-42A0-AAEA-6EC148A574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33" y="2153489"/>
            <a:ext cx="556173" cy="556173"/>
          </a:xfrm>
          <a:prstGeom prst="rect">
            <a:avLst/>
          </a:prstGeom>
        </p:spPr>
      </p:pic>
      <p:pic>
        <p:nvPicPr>
          <p:cNvPr id="113" name="Slika 112">
            <a:extLst>
              <a:ext uri="{FF2B5EF4-FFF2-40B4-BE49-F238E27FC236}">
                <a16:creationId xmlns:a16="http://schemas.microsoft.com/office/drawing/2014/main" id="{4679D924-EE25-44D1-99C1-E60349326C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75" y="3428476"/>
            <a:ext cx="556172" cy="556172"/>
          </a:xfrm>
          <a:prstGeom prst="rect">
            <a:avLst/>
          </a:prstGeom>
        </p:spPr>
      </p:pic>
      <p:pic>
        <p:nvPicPr>
          <p:cNvPr id="114" name="Slika 113">
            <a:extLst>
              <a:ext uri="{FF2B5EF4-FFF2-40B4-BE49-F238E27FC236}">
                <a16:creationId xmlns:a16="http://schemas.microsoft.com/office/drawing/2014/main" id="{C3403146-A906-4639-9739-9986C34DFF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72" y="2558968"/>
            <a:ext cx="556168" cy="556168"/>
          </a:xfrm>
          <a:prstGeom prst="rect">
            <a:avLst/>
          </a:prstGeom>
        </p:spPr>
      </p:pic>
      <p:pic>
        <p:nvPicPr>
          <p:cNvPr id="115" name="Slika 114">
            <a:extLst>
              <a:ext uri="{FF2B5EF4-FFF2-40B4-BE49-F238E27FC236}">
                <a16:creationId xmlns:a16="http://schemas.microsoft.com/office/drawing/2014/main" id="{90ACDD4B-9B74-4C51-B86C-293F4A5852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515" y="3005862"/>
            <a:ext cx="556173" cy="556173"/>
          </a:xfrm>
          <a:prstGeom prst="rect">
            <a:avLst/>
          </a:prstGeom>
        </p:spPr>
      </p:pic>
      <p:pic>
        <p:nvPicPr>
          <p:cNvPr id="116" name="Slika 115">
            <a:extLst>
              <a:ext uri="{FF2B5EF4-FFF2-40B4-BE49-F238E27FC236}">
                <a16:creationId xmlns:a16="http://schemas.microsoft.com/office/drawing/2014/main" id="{BCBDBE70-329A-4D9A-9444-31A42B6F2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85" y="2167475"/>
            <a:ext cx="556172" cy="556172"/>
          </a:xfrm>
          <a:prstGeom prst="rect">
            <a:avLst/>
          </a:prstGeom>
        </p:spPr>
      </p:pic>
      <p:pic>
        <p:nvPicPr>
          <p:cNvPr id="117" name="Slika 116">
            <a:extLst>
              <a:ext uri="{FF2B5EF4-FFF2-40B4-BE49-F238E27FC236}">
                <a16:creationId xmlns:a16="http://schemas.microsoft.com/office/drawing/2014/main" id="{0F5B118A-C934-40B2-9459-EA55BF0E2F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20" y="2549368"/>
            <a:ext cx="556173" cy="556173"/>
          </a:xfrm>
          <a:prstGeom prst="rect">
            <a:avLst/>
          </a:prstGeom>
        </p:spPr>
      </p:pic>
      <p:pic>
        <p:nvPicPr>
          <p:cNvPr id="118" name="Slika 117">
            <a:extLst>
              <a:ext uri="{FF2B5EF4-FFF2-40B4-BE49-F238E27FC236}">
                <a16:creationId xmlns:a16="http://schemas.microsoft.com/office/drawing/2014/main" id="{6F8D7ED1-7674-43B6-A9C1-9DC88D8D8E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098" y="2992122"/>
            <a:ext cx="556168" cy="556168"/>
          </a:xfrm>
          <a:prstGeom prst="rect">
            <a:avLst/>
          </a:prstGeom>
        </p:spPr>
      </p:pic>
      <p:pic>
        <p:nvPicPr>
          <p:cNvPr id="119" name="Slika 118">
            <a:extLst>
              <a:ext uri="{FF2B5EF4-FFF2-40B4-BE49-F238E27FC236}">
                <a16:creationId xmlns:a16="http://schemas.microsoft.com/office/drawing/2014/main" id="{5943FD92-7591-4A45-9CBE-1A19308699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69" y="3399287"/>
            <a:ext cx="556173" cy="556173"/>
          </a:xfrm>
          <a:prstGeom prst="rect">
            <a:avLst/>
          </a:prstGeom>
        </p:spPr>
      </p:pic>
      <p:pic>
        <p:nvPicPr>
          <p:cNvPr id="120" name="Slika 119">
            <a:extLst>
              <a:ext uri="{FF2B5EF4-FFF2-40B4-BE49-F238E27FC236}">
                <a16:creationId xmlns:a16="http://schemas.microsoft.com/office/drawing/2014/main" id="{AF659D90-DAE8-4B4B-B824-5AAD3D69E1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99" y="2153489"/>
            <a:ext cx="556173" cy="556173"/>
          </a:xfrm>
          <a:prstGeom prst="rect">
            <a:avLst/>
          </a:prstGeom>
        </p:spPr>
      </p:pic>
      <p:pic>
        <p:nvPicPr>
          <p:cNvPr id="121" name="Slika 120">
            <a:extLst>
              <a:ext uri="{FF2B5EF4-FFF2-40B4-BE49-F238E27FC236}">
                <a16:creationId xmlns:a16="http://schemas.microsoft.com/office/drawing/2014/main" id="{4853DE02-821A-4CC9-8873-12E637BC89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41" y="3428476"/>
            <a:ext cx="556172" cy="556172"/>
          </a:xfrm>
          <a:prstGeom prst="rect">
            <a:avLst/>
          </a:prstGeom>
        </p:spPr>
      </p:pic>
      <p:pic>
        <p:nvPicPr>
          <p:cNvPr id="122" name="Slika 121">
            <a:extLst>
              <a:ext uri="{FF2B5EF4-FFF2-40B4-BE49-F238E27FC236}">
                <a16:creationId xmlns:a16="http://schemas.microsoft.com/office/drawing/2014/main" id="{96D2CA60-3931-4013-9776-4C0B05909E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538" y="2558968"/>
            <a:ext cx="556168" cy="556168"/>
          </a:xfrm>
          <a:prstGeom prst="rect">
            <a:avLst/>
          </a:prstGeom>
        </p:spPr>
      </p:pic>
      <p:pic>
        <p:nvPicPr>
          <p:cNvPr id="123" name="Slika 122">
            <a:extLst>
              <a:ext uri="{FF2B5EF4-FFF2-40B4-BE49-F238E27FC236}">
                <a16:creationId xmlns:a16="http://schemas.microsoft.com/office/drawing/2014/main" id="{A46DF91D-2C9A-4466-BF7C-6BA4220909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81" y="3005862"/>
            <a:ext cx="556173" cy="556173"/>
          </a:xfrm>
          <a:prstGeom prst="rect">
            <a:avLst/>
          </a:prstGeom>
        </p:spPr>
      </p:pic>
      <p:pic>
        <p:nvPicPr>
          <p:cNvPr id="124" name="Slika 123">
            <a:extLst>
              <a:ext uri="{FF2B5EF4-FFF2-40B4-BE49-F238E27FC236}">
                <a16:creationId xmlns:a16="http://schemas.microsoft.com/office/drawing/2014/main" id="{F8D9B20D-9E53-47B2-A3C9-9E9162B91D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51" y="2167475"/>
            <a:ext cx="556172" cy="556172"/>
          </a:xfrm>
          <a:prstGeom prst="rect">
            <a:avLst/>
          </a:prstGeom>
        </p:spPr>
      </p:pic>
      <p:pic>
        <p:nvPicPr>
          <p:cNvPr id="125" name="Slika 124">
            <a:extLst>
              <a:ext uri="{FF2B5EF4-FFF2-40B4-BE49-F238E27FC236}">
                <a16:creationId xmlns:a16="http://schemas.microsoft.com/office/drawing/2014/main" id="{A3D940FF-2A9F-400E-939F-5D9A68DF86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886" y="2549368"/>
            <a:ext cx="556173" cy="556173"/>
          </a:xfrm>
          <a:prstGeom prst="rect">
            <a:avLst/>
          </a:prstGeom>
        </p:spPr>
      </p:pic>
      <p:pic>
        <p:nvPicPr>
          <p:cNvPr id="126" name="Slika 125">
            <a:extLst>
              <a:ext uri="{FF2B5EF4-FFF2-40B4-BE49-F238E27FC236}">
                <a16:creationId xmlns:a16="http://schemas.microsoft.com/office/drawing/2014/main" id="{0229D38A-B08E-4337-87C9-14A2CF7559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964" y="2992122"/>
            <a:ext cx="556168" cy="556168"/>
          </a:xfrm>
          <a:prstGeom prst="rect">
            <a:avLst/>
          </a:prstGeom>
        </p:spPr>
      </p:pic>
      <p:pic>
        <p:nvPicPr>
          <p:cNvPr id="127" name="Slika 126">
            <a:extLst>
              <a:ext uri="{FF2B5EF4-FFF2-40B4-BE49-F238E27FC236}">
                <a16:creationId xmlns:a16="http://schemas.microsoft.com/office/drawing/2014/main" id="{43F2D1DA-F500-4047-967A-73E65F7C87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35" y="3399287"/>
            <a:ext cx="556173" cy="556173"/>
          </a:xfrm>
          <a:prstGeom prst="rect">
            <a:avLst/>
          </a:prstGeom>
        </p:spPr>
      </p:pic>
      <p:pic>
        <p:nvPicPr>
          <p:cNvPr id="128" name="Slika 127">
            <a:extLst>
              <a:ext uri="{FF2B5EF4-FFF2-40B4-BE49-F238E27FC236}">
                <a16:creationId xmlns:a16="http://schemas.microsoft.com/office/drawing/2014/main" id="{5E471550-2E06-45B8-8FD6-7C87046B12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55" y="3100906"/>
            <a:ext cx="444073" cy="388982"/>
          </a:xfrm>
          <a:prstGeom prst="rect">
            <a:avLst/>
          </a:prstGeom>
        </p:spPr>
      </p:pic>
      <p:pic>
        <p:nvPicPr>
          <p:cNvPr id="129" name="Slika 128">
            <a:extLst>
              <a:ext uri="{FF2B5EF4-FFF2-40B4-BE49-F238E27FC236}">
                <a16:creationId xmlns:a16="http://schemas.microsoft.com/office/drawing/2014/main" id="{700B9913-9BF8-4A19-B0EF-012D539C7E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55" y="3515262"/>
            <a:ext cx="444073" cy="388982"/>
          </a:xfrm>
          <a:prstGeom prst="rect">
            <a:avLst/>
          </a:prstGeom>
        </p:spPr>
      </p:pic>
      <p:pic>
        <p:nvPicPr>
          <p:cNvPr id="130" name="Slika 129">
            <a:extLst>
              <a:ext uri="{FF2B5EF4-FFF2-40B4-BE49-F238E27FC236}">
                <a16:creationId xmlns:a16="http://schemas.microsoft.com/office/drawing/2014/main" id="{1E3851AC-2FF2-4E79-86A3-6A8C3C26CF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55" y="2261176"/>
            <a:ext cx="444073" cy="388982"/>
          </a:xfrm>
          <a:prstGeom prst="rect">
            <a:avLst/>
          </a:prstGeom>
        </p:spPr>
      </p:pic>
      <p:pic>
        <p:nvPicPr>
          <p:cNvPr id="131" name="Slika 130">
            <a:extLst>
              <a:ext uri="{FF2B5EF4-FFF2-40B4-BE49-F238E27FC236}">
                <a16:creationId xmlns:a16="http://schemas.microsoft.com/office/drawing/2014/main" id="{1B433392-AB12-4627-AA96-3586D989A0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455" y="2668858"/>
            <a:ext cx="444073" cy="388982"/>
          </a:xfrm>
          <a:prstGeom prst="rect">
            <a:avLst/>
          </a:prstGeom>
        </p:spPr>
      </p:pic>
      <p:pic>
        <p:nvPicPr>
          <p:cNvPr id="132" name="Slika 131">
            <a:extLst>
              <a:ext uri="{FF2B5EF4-FFF2-40B4-BE49-F238E27FC236}">
                <a16:creationId xmlns:a16="http://schemas.microsoft.com/office/drawing/2014/main" id="{C1E1B980-DA22-4BF5-9A40-039B247F9E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821" y="3100906"/>
            <a:ext cx="444073" cy="388982"/>
          </a:xfrm>
          <a:prstGeom prst="rect">
            <a:avLst/>
          </a:prstGeom>
        </p:spPr>
      </p:pic>
      <p:pic>
        <p:nvPicPr>
          <p:cNvPr id="133" name="Slika 132">
            <a:extLst>
              <a:ext uri="{FF2B5EF4-FFF2-40B4-BE49-F238E27FC236}">
                <a16:creationId xmlns:a16="http://schemas.microsoft.com/office/drawing/2014/main" id="{D13BBC48-1AC0-4DEA-9F5B-3DC9B2CC39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821" y="3515262"/>
            <a:ext cx="444073" cy="388982"/>
          </a:xfrm>
          <a:prstGeom prst="rect">
            <a:avLst/>
          </a:prstGeom>
        </p:spPr>
      </p:pic>
      <p:pic>
        <p:nvPicPr>
          <p:cNvPr id="134" name="Slika 133">
            <a:extLst>
              <a:ext uri="{FF2B5EF4-FFF2-40B4-BE49-F238E27FC236}">
                <a16:creationId xmlns:a16="http://schemas.microsoft.com/office/drawing/2014/main" id="{6C8C8F8A-99D4-4127-9272-AB6D812010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821" y="2261176"/>
            <a:ext cx="444073" cy="388982"/>
          </a:xfrm>
          <a:prstGeom prst="rect">
            <a:avLst/>
          </a:prstGeom>
        </p:spPr>
      </p:pic>
      <p:pic>
        <p:nvPicPr>
          <p:cNvPr id="135" name="Slika 134">
            <a:extLst>
              <a:ext uri="{FF2B5EF4-FFF2-40B4-BE49-F238E27FC236}">
                <a16:creationId xmlns:a16="http://schemas.microsoft.com/office/drawing/2014/main" id="{298D9669-CC56-4F6C-B54B-6CA929862C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821" y="2668858"/>
            <a:ext cx="444073" cy="38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lika 99">
            <a:extLst>
              <a:ext uri="{FF2B5EF4-FFF2-40B4-BE49-F238E27FC236}">
                <a16:creationId xmlns:a16="http://schemas.microsoft.com/office/drawing/2014/main" id="{1EA49669-BE37-4A55-AE53-47AB157C8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53" y="2395042"/>
            <a:ext cx="556172" cy="556172"/>
          </a:xfrm>
          <a:prstGeom prst="rect">
            <a:avLst/>
          </a:prstGeom>
        </p:spPr>
      </p:pic>
      <p:pic>
        <p:nvPicPr>
          <p:cNvPr id="101" name="Slika 100">
            <a:extLst>
              <a:ext uri="{FF2B5EF4-FFF2-40B4-BE49-F238E27FC236}">
                <a16:creationId xmlns:a16="http://schemas.microsoft.com/office/drawing/2014/main" id="{C13F90C0-732C-4A3D-8413-2C33A11256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54" y="2964818"/>
            <a:ext cx="444073" cy="388982"/>
          </a:xfrm>
          <a:prstGeom prst="rect">
            <a:avLst/>
          </a:prstGeom>
        </p:spPr>
      </p:pic>
      <p:pic>
        <p:nvPicPr>
          <p:cNvPr id="102" name="Slika 101">
            <a:extLst>
              <a:ext uri="{FF2B5EF4-FFF2-40B4-BE49-F238E27FC236}">
                <a16:creationId xmlns:a16="http://schemas.microsoft.com/office/drawing/2014/main" id="{46BC6BF8-AE5F-48E5-BA8E-BC4527D03A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22" y="1949274"/>
            <a:ext cx="556173" cy="556173"/>
          </a:xfrm>
          <a:prstGeom prst="rect">
            <a:avLst/>
          </a:prstGeom>
        </p:spPr>
      </p:pic>
      <p:pic>
        <p:nvPicPr>
          <p:cNvPr id="103" name="Slika 102">
            <a:extLst>
              <a:ext uri="{FF2B5EF4-FFF2-40B4-BE49-F238E27FC236}">
                <a16:creationId xmlns:a16="http://schemas.microsoft.com/office/drawing/2014/main" id="{181CBC03-7F16-4C15-8261-130DC40851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93" y="1963260"/>
            <a:ext cx="556168" cy="556168"/>
          </a:xfrm>
          <a:prstGeom prst="rect">
            <a:avLst/>
          </a:prstGeom>
        </p:spPr>
      </p:pic>
      <p:pic>
        <p:nvPicPr>
          <p:cNvPr id="104" name="Slika 103">
            <a:extLst>
              <a:ext uri="{FF2B5EF4-FFF2-40B4-BE49-F238E27FC236}">
                <a16:creationId xmlns:a16="http://schemas.microsoft.com/office/drawing/2014/main" id="{101E8F76-5BBA-4B2C-BA65-C68FC431B9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55" y="2361099"/>
            <a:ext cx="556173" cy="556173"/>
          </a:xfrm>
          <a:prstGeom prst="rect">
            <a:avLst/>
          </a:prstGeom>
        </p:spPr>
      </p:pic>
      <p:pic>
        <p:nvPicPr>
          <p:cNvPr id="105" name="Slika 104">
            <a:extLst>
              <a:ext uri="{FF2B5EF4-FFF2-40B4-BE49-F238E27FC236}">
                <a16:creationId xmlns:a16="http://schemas.microsoft.com/office/drawing/2014/main" id="{A0722FE9-49C3-4255-B760-6FE7CB989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70" y="1949274"/>
            <a:ext cx="556173" cy="556173"/>
          </a:xfrm>
          <a:prstGeom prst="rect">
            <a:avLst/>
          </a:prstGeom>
        </p:spPr>
      </p:pic>
      <p:pic>
        <p:nvPicPr>
          <p:cNvPr id="106" name="Slika 105">
            <a:extLst>
              <a:ext uri="{FF2B5EF4-FFF2-40B4-BE49-F238E27FC236}">
                <a16:creationId xmlns:a16="http://schemas.microsoft.com/office/drawing/2014/main" id="{703DFA3F-0CD6-4116-92BD-AA200D4C4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03" y="2361099"/>
            <a:ext cx="556173" cy="556173"/>
          </a:xfrm>
          <a:prstGeom prst="rect">
            <a:avLst/>
          </a:prstGeom>
        </p:spPr>
      </p:pic>
      <p:pic>
        <p:nvPicPr>
          <p:cNvPr id="107" name="Slika 106">
            <a:extLst>
              <a:ext uri="{FF2B5EF4-FFF2-40B4-BE49-F238E27FC236}">
                <a16:creationId xmlns:a16="http://schemas.microsoft.com/office/drawing/2014/main" id="{838ADAAD-1A37-4456-A284-2047F5BA3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08" y="1979206"/>
            <a:ext cx="556172" cy="556172"/>
          </a:xfrm>
          <a:prstGeom prst="rect">
            <a:avLst/>
          </a:prstGeom>
        </p:spPr>
      </p:pic>
      <p:pic>
        <p:nvPicPr>
          <p:cNvPr id="108" name="Slika 107">
            <a:extLst>
              <a:ext uri="{FF2B5EF4-FFF2-40B4-BE49-F238E27FC236}">
                <a16:creationId xmlns:a16="http://schemas.microsoft.com/office/drawing/2014/main" id="{0DDD272C-A9E4-43F0-A38A-0CECAC7BFB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34" y="2370699"/>
            <a:ext cx="556168" cy="556168"/>
          </a:xfrm>
          <a:prstGeom prst="rect">
            <a:avLst/>
          </a:prstGeom>
        </p:spPr>
      </p:pic>
      <p:pic>
        <p:nvPicPr>
          <p:cNvPr id="109" name="Slika 108">
            <a:extLst>
              <a:ext uri="{FF2B5EF4-FFF2-40B4-BE49-F238E27FC236}">
                <a16:creationId xmlns:a16="http://schemas.microsoft.com/office/drawing/2014/main" id="{A637D204-BC86-4335-84AA-321A02016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55" y="2864011"/>
            <a:ext cx="556173" cy="556173"/>
          </a:xfrm>
          <a:prstGeom prst="rect">
            <a:avLst/>
          </a:prstGeom>
        </p:spPr>
      </p:pic>
      <p:pic>
        <p:nvPicPr>
          <p:cNvPr id="110" name="Slika 109">
            <a:extLst>
              <a:ext uri="{FF2B5EF4-FFF2-40B4-BE49-F238E27FC236}">
                <a16:creationId xmlns:a16="http://schemas.microsoft.com/office/drawing/2014/main" id="{08D611F4-7186-48F8-BF86-465C6F0832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50" y="3243400"/>
            <a:ext cx="556168" cy="556168"/>
          </a:xfrm>
          <a:prstGeom prst="rect">
            <a:avLst/>
          </a:prstGeom>
        </p:spPr>
      </p:pic>
      <p:pic>
        <p:nvPicPr>
          <p:cNvPr id="111" name="Slika 110">
            <a:extLst>
              <a:ext uri="{FF2B5EF4-FFF2-40B4-BE49-F238E27FC236}">
                <a16:creationId xmlns:a16="http://schemas.microsoft.com/office/drawing/2014/main" id="{CFE88029-CAA3-4F1B-8900-406D698549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41" y="2840629"/>
            <a:ext cx="556173" cy="556173"/>
          </a:xfrm>
          <a:prstGeom prst="rect">
            <a:avLst/>
          </a:prstGeom>
        </p:spPr>
      </p:pic>
      <p:pic>
        <p:nvPicPr>
          <p:cNvPr id="112" name="Slika 111">
            <a:extLst>
              <a:ext uri="{FF2B5EF4-FFF2-40B4-BE49-F238E27FC236}">
                <a16:creationId xmlns:a16="http://schemas.microsoft.com/office/drawing/2014/main" id="{E0E5FF28-76F0-4ABC-90F5-6F2103F2E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53" y="3240207"/>
            <a:ext cx="556172" cy="556172"/>
          </a:xfrm>
          <a:prstGeom prst="rect">
            <a:avLst/>
          </a:prstGeom>
        </p:spPr>
      </p:pic>
      <p:pic>
        <p:nvPicPr>
          <p:cNvPr id="113" name="Slika 112">
            <a:extLst>
              <a:ext uri="{FF2B5EF4-FFF2-40B4-BE49-F238E27FC236}">
                <a16:creationId xmlns:a16="http://schemas.microsoft.com/office/drawing/2014/main" id="{D52298AB-C666-4635-8F64-06624F5C2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18" y="2869580"/>
            <a:ext cx="556172" cy="556172"/>
          </a:xfrm>
          <a:prstGeom prst="rect">
            <a:avLst/>
          </a:prstGeom>
        </p:spPr>
      </p:pic>
      <p:pic>
        <p:nvPicPr>
          <p:cNvPr id="114" name="Slika 113">
            <a:extLst>
              <a:ext uri="{FF2B5EF4-FFF2-40B4-BE49-F238E27FC236}">
                <a16:creationId xmlns:a16="http://schemas.microsoft.com/office/drawing/2014/main" id="{4584B162-B2C8-40D0-9824-CE318C0B3B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21" y="3239004"/>
            <a:ext cx="556173" cy="556173"/>
          </a:xfrm>
          <a:prstGeom prst="rect">
            <a:avLst/>
          </a:prstGeom>
        </p:spPr>
      </p:pic>
      <p:pic>
        <p:nvPicPr>
          <p:cNvPr id="115" name="Slika 114">
            <a:extLst>
              <a:ext uri="{FF2B5EF4-FFF2-40B4-BE49-F238E27FC236}">
                <a16:creationId xmlns:a16="http://schemas.microsoft.com/office/drawing/2014/main" id="{D97731BB-3D98-48B5-BF56-EDBB21BE9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54" y="3326993"/>
            <a:ext cx="444073" cy="388982"/>
          </a:xfrm>
          <a:prstGeom prst="rect">
            <a:avLst/>
          </a:prstGeom>
        </p:spPr>
      </p:pic>
      <p:pic>
        <p:nvPicPr>
          <p:cNvPr id="128" name="Slika 127">
            <a:extLst>
              <a:ext uri="{FF2B5EF4-FFF2-40B4-BE49-F238E27FC236}">
                <a16:creationId xmlns:a16="http://schemas.microsoft.com/office/drawing/2014/main" id="{43725E80-DF69-4F8F-8FE7-15C4B00C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72" y="1979206"/>
            <a:ext cx="556172" cy="556172"/>
          </a:xfrm>
          <a:prstGeom prst="rect">
            <a:avLst/>
          </a:prstGeom>
        </p:spPr>
      </p:pic>
      <p:pic>
        <p:nvPicPr>
          <p:cNvPr id="129" name="Slika 128">
            <a:extLst>
              <a:ext uri="{FF2B5EF4-FFF2-40B4-BE49-F238E27FC236}">
                <a16:creationId xmlns:a16="http://schemas.microsoft.com/office/drawing/2014/main" id="{67D3C0D7-D7AF-45CC-A84B-1FECB719B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07" y="2361099"/>
            <a:ext cx="556173" cy="556173"/>
          </a:xfrm>
          <a:prstGeom prst="rect">
            <a:avLst/>
          </a:prstGeom>
        </p:spPr>
      </p:pic>
      <p:pic>
        <p:nvPicPr>
          <p:cNvPr id="130" name="Slika 129">
            <a:extLst>
              <a:ext uri="{FF2B5EF4-FFF2-40B4-BE49-F238E27FC236}">
                <a16:creationId xmlns:a16="http://schemas.microsoft.com/office/drawing/2014/main" id="{9F2F155E-0602-41C3-8AE6-10EF343D2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85" y="2803853"/>
            <a:ext cx="556168" cy="556168"/>
          </a:xfrm>
          <a:prstGeom prst="rect">
            <a:avLst/>
          </a:prstGeom>
        </p:spPr>
      </p:pic>
      <p:pic>
        <p:nvPicPr>
          <p:cNvPr id="131" name="Slika 130">
            <a:extLst>
              <a:ext uri="{FF2B5EF4-FFF2-40B4-BE49-F238E27FC236}">
                <a16:creationId xmlns:a16="http://schemas.microsoft.com/office/drawing/2014/main" id="{3064DB02-246C-4277-AEEA-C460EF08A1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56" y="3211018"/>
            <a:ext cx="556173" cy="556173"/>
          </a:xfrm>
          <a:prstGeom prst="rect">
            <a:avLst/>
          </a:prstGeom>
        </p:spPr>
      </p:pic>
      <p:pic>
        <p:nvPicPr>
          <p:cNvPr id="124" name="Slika 123">
            <a:extLst>
              <a:ext uri="{FF2B5EF4-FFF2-40B4-BE49-F238E27FC236}">
                <a16:creationId xmlns:a16="http://schemas.microsoft.com/office/drawing/2014/main" id="{1D9C3F8C-4A85-41C4-920B-1DAD016DC2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20" y="1965220"/>
            <a:ext cx="556173" cy="556173"/>
          </a:xfrm>
          <a:prstGeom prst="rect">
            <a:avLst/>
          </a:prstGeom>
        </p:spPr>
      </p:pic>
      <p:pic>
        <p:nvPicPr>
          <p:cNvPr id="125" name="Slika 124">
            <a:extLst>
              <a:ext uri="{FF2B5EF4-FFF2-40B4-BE49-F238E27FC236}">
                <a16:creationId xmlns:a16="http://schemas.microsoft.com/office/drawing/2014/main" id="{1D3D5B34-8746-44D6-BC55-6F0DBCFDF1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62" y="3240207"/>
            <a:ext cx="556172" cy="556172"/>
          </a:xfrm>
          <a:prstGeom prst="rect">
            <a:avLst/>
          </a:prstGeom>
        </p:spPr>
      </p:pic>
      <p:pic>
        <p:nvPicPr>
          <p:cNvPr id="126" name="Slika 125">
            <a:extLst>
              <a:ext uri="{FF2B5EF4-FFF2-40B4-BE49-F238E27FC236}">
                <a16:creationId xmlns:a16="http://schemas.microsoft.com/office/drawing/2014/main" id="{0F544464-53FC-464E-80BB-78097DEA2B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59" y="2370699"/>
            <a:ext cx="556168" cy="556168"/>
          </a:xfrm>
          <a:prstGeom prst="rect">
            <a:avLst/>
          </a:prstGeom>
        </p:spPr>
      </p:pic>
      <p:pic>
        <p:nvPicPr>
          <p:cNvPr id="127" name="Slika 126">
            <a:extLst>
              <a:ext uri="{FF2B5EF4-FFF2-40B4-BE49-F238E27FC236}">
                <a16:creationId xmlns:a16="http://schemas.microsoft.com/office/drawing/2014/main" id="{4E8399B2-94A1-45BD-98D8-ADF9A334B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02" y="2817593"/>
            <a:ext cx="556173" cy="556173"/>
          </a:xfrm>
          <a:prstGeom prst="rect">
            <a:avLst/>
          </a:prstGeom>
        </p:spPr>
      </p:pic>
      <p:cxnSp>
        <p:nvCxnSpPr>
          <p:cNvPr id="90" name="Raven povezovalnik 89">
            <a:extLst>
              <a:ext uri="{FF2B5EF4-FFF2-40B4-BE49-F238E27FC236}">
                <a16:creationId xmlns:a16="http://schemas.microsoft.com/office/drawing/2014/main" id="{DE34AF5B-B431-40FD-8E43-241A47FE0AA3}"/>
              </a:ext>
            </a:extLst>
          </p:cNvPr>
          <p:cNvCxnSpPr/>
          <p:nvPr/>
        </p:nvCxnSpPr>
        <p:spPr>
          <a:xfrm>
            <a:off x="8471514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ravokotnik 92">
            <a:extLst>
              <a:ext uri="{FF2B5EF4-FFF2-40B4-BE49-F238E27FC236}">
                <a16:creationId xmlns:a16="http://schemas.microsoft.com/office/drawing/2014/main" id="{B659DA0B-64B9-442E-96C1-DE2E4E46561E}"/>
              </a:ext>
            </a:extLst>
          </p:cNvPr>
          <p:cNvSpPr/>
          <p:nvPr/>
        </p:nvSpPr>
        <p:spPr>
          <a:xfrm>
            <a:off x="6959346" y="2017157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4" name="Raven povezovalnik 93">
            <a:extLst>
              <a:ext uri="{FF2B5EF4-FFF2-40B4-BE49-F238E27FC236}">
                <a16:creationId xmlns:a16="http://schemas.microsoft.com/office/drawing/2014/main" id="{367768CF-FBDA-4E7B-9404-7C7C7559396C}"/>
              </a:ext>
            </a:extLst>
          </p:cNvPr>
          <p:cNvCxnSpPr/>
          <p:nvPr/>
        </p:nvCxnSpPr>
        <p:spPr>
          <a:xfrm>
            <a:off x="6102001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ven povezovalnik 94">
            <a:extLst>
              <a:ext uri="{FF2B5EF4-FFF2-40B4-BE49-F238E27FC236}">
                <a16:creationId xmlns:a16="http://schemas.microsoft.com/office/drawing/2014/main" id="{DDAB7F22-ABB5-403C-BD69-9B23F0AA4AA7}"/>
              </a:ext>
            </a:extLst>
          </p:cNvPr>
          <p:cNvCxnSpPr/>
          <p:nvPr/>
        </p:nvCxnSpPr>
        <p:spPr>
          <a:xfrm>
            <a:off x="5597945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ven povezovalnik 95">
            <a:extLst>
              <a:ext uri="{FF2B5EF4-FFF2-40B4-BE49-F238E27FC236}">
                <a16:creationId xmlns:a16="http://schemas.microsoft.com/office/drawing/2014/main" id="{19F89CE2-9530-4550-95D8-88D830D53FE5}"/>
              </a:ext>
            </a:extLst>
          </p:cNvPr>
          <p:cNvCxnSpPr/>
          <p:nvPr/>
        </p:nvCxnSpPr>
        <p:spPr>
          <a:xfrm>
            <a:off x="5093889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Pravokotnik 96">
            <a:extLst>
              <a:ext uri="{FF2B5EF4-FFF2-40B4-BE49-F238E27FC236}">
                <a16:creationId xmlns:a16="http://schemas.microsoft.com/office/drawing/2014/main" id="{44702D13-ECE9-4874-9C7F-5892EA398A32}"/>
              </a:ext>
            </a:extLst>
          </p:cNvPr>
          <p:cNvSpPr/>
          <p:nvPr/>
        </p:nvSpPr>
        <p:spPr>
          <a:xfrm>
            <a:off x="4589833" y="2017157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8" name="Raven povezovalnik 97">
            <a:extLst>
              <a:ext uri="{FF2B5EF4-FFF2-40B4-BE49-F238E27FC236}">
                <a16:creationId xmlns:a16="http://schemas.microsoft.com/office/drawing/2014/main" id="{F075288D-6959-4788-B548-81BEE18A572C}"/>
              </a:ext>
            </a:extLst>
          </p:cNvPr>
          <p:cNvCxnSpPr>
            <a:cxnSpLocks/>
            <a:stCxn id="97" idx="1"/>
            <a:endCxn id="97" idx="3"/>
          </p:cNvCxnSpPr>
          <p:nvPr/>
        </p:nvCxnSpPr>
        <p:spPr>
          <a:xfrm>
            <a:off x="4589833" y="2879219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Slika 135">
            <a:extLst>
              <a:ext uri="{FF2B5EF4-FFF2-40B4-BE49-F238E27FC236}">
                <a16:creationId xmlns:a16="http://schemas.microsoft.com/office/drawing/2014/main" id="{65EFD1EC-6544-4E5C-8BDB-1C19FD328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18" y="1979206"/>
            <a:ext cx="556172" cy="556172"/>
          </a:xfrm>
          <a:prstGeom prst="rect">
            <a:avLst/>
          </a:prstGeom>
        </p:spPr>
      </p:pic>
      <p:pic>
        <p:nvPicPr>
          <p:cNvPr id="137" name="Slika 136">
            <a:extLst>
              <a:ext uri="{FF2B5EF4-FFF2-40B4-BE49-F238E27FC236}">
                <a16:creationId xmlns:a16="http://schemas.microsoft.com/office/drawing/2014/main" id="{1E92096C-AEF4-44D0-83A7-7174E4B24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53" y="2361099"/>
            <a:ext cx="556173" cy="556173"/>
          </a:xfrm>
          <a:prstGeom prst="rect">
            <a:avLst/>
          </a:prstGeom>
        </p:spPr>
      </p:pic>
      <p:pic>
        <p:nvPicPr>
          <p:cNvPr id="138" name="Slika 137">
            <a:extLst>
              <a:ext uri="{FF2B5EF4-FFF2-40B4-BE49-F238E27FC236}">
                <a16:creationId xmlns:a16="http://schemas.microsoft.com/office/drawing/2014/main" id="{6099A651-15D5-4EC3-AD74-D04D47EFF2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431" y="2803853"/>
            <a:ext cx="556168" cy="556168"/>
          </a:xfrm>
          <a:prstGeom prst="rect">
            <a:avLst/>
          </a:prstGeom>
        </p:spPr>
      </p:pic>
      <p:pic>
        <p:nvPicPr>
          <p:cNvPr id="139" name="Slika 138">
            <a:extLst>
              <a:ext uri="{FF2B5EF4-FFF2-40B4-BE49-F238E27FC236}">
                <a16:creationId xmlns:a16="http://schemas.microsoft.com/office/drawing/2014/main" id="{010459FF-E33C-4131-9217-A15DDC417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02" y="3211018"/>
            <a:ext cx="556173" cy="556173"/>
          </a:xfrm>
          <a:prstGeom prst="rect">
            <a:avLst/>
          </a:prstGeom>
        </p:spPr>
      </p:pic>
      <p:pic>
        <p:nvPicPr>
          <p:cNvPr id="116" name="Slika 115">
            <a:extLst>
              <a:ext uri="{FF2B5EF4-FFF2-40B4-BE49-F238E27FC236}">
                <a16:creationId xmlns:a16="http://schemas.microsoft.com/office/drawing/2014/main" id="{91AC94DB-5BAB-4202-AA55-F5AB32620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74" y="1979206"/>
            <a:ext cx="556172" cy="556172"/>
          </a:xfrm>
          <a:prstGeom prst="rect">
            <a:avLst/>
          </a:prstGeom>
        </p:spPr>
      </p:pic>
      <p:pic>
        <p:nvPicPr>
          <p:cNvPr id="117" name="Slika 116">
            <a:extLst>
              <a:ext uri="{FF2B5EF4-FFF2-40B4-BE49-F238E27FC236}">
                <a16:creationId xmlns:a16="http://schemas.microsoft.com/office/drawing/2014/main" id="{1166208D-68F0-422F-BE9B-8E9162EAE0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7" y="2361099"/>
            <a:ext cx="556173" cy="556173"/>
          </a:xfrm>
          <a:prstGeom prst="rect">
            <a:avLst/>
          </a:prstGeom>
        </p:spPr>
      </p:pic>
      <p:pic>
        <p:nvPicPr>
          <p:cNvPr id="118" name="Slika 117">
            <a:extLst>
              <a:ext uri="{FF2B5EF4-FFF2-40B4-BE49-F238E27FC236}">
                <a16:creationId xmlns:a16="http://schemas.microsoft.com/office/drawing/2014/main" id="{E9736571-6AB3-4650-973D-F1C077D1B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40" y="2805663"/>
            <a:ext cx="556168" cy="556168"/>
          </a:xfrm>
          <a:prstGeom prst="rect">
            <a:avLst/>
          </a:prstGeom>
        </p:spPr>
      </p:pic>
      <p:pic>
        <p:nvPicPr>
          <p:cNvPr id="119" name="Slika 118">
            <a:extLst>
              <a:ext uri="{FF2B5EF4-FFF2-40B4-BE49-F238E27FC236}">
                <a16:creationId xmlns:a16="http://schemas.microsoft.com/office/drawing/2014/main" id="{A24514DC-4A39-426D-8482-17025FCB6D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64" y="3206343"/>
            <a:ext cx="556173" cy="556173"/>
          </a:xfrm>
          <a:prstGeom prst="rect">
            <a:avLst/>
          </a:prstGeom>
        </p:spPr>
      </p:pic>
      <p:pic>
        <p:nvPicPr>
          <p:cNvPr id="49" name="Slika 48">
            <a:extLst>
              <a:ext uri="{FF2B5EF4-FFF2-40B4-BE49-F238E27FC236}">
                <a16:creationId xmlns:a16="http://schemas.microsoft.com/office/drawing/2014/main" id="{F1CBA810-DA06-44E2-AFAD-ADFEAF357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125624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5917224"/>
            <a:ext cx="3800742" cy="752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000AFE8F-BEBC-4D74-B43C-ECBBFC613E77}"/>
              </a:ext>
            </a:extLst>
          </p:cNvPr>
          <p:cNvSpPr txBox="1">
            <a:spLocks/>
          </p:cNvSpPr>
          <p:nvPr/>
        </p:nvSpPr>
        <p:spPr bwMode="auto">
          <a:xfrm>
            <a:off x="4955085" y="4221088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rimary </a:t>
            </a:r>
            <a:endParaRPr lang="sl-SI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material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2927648" y="5989957"/>
            <a:ext cx="6130066" cy="516540"/>
          </a:xfrm>
          <a:prstGeom prst="round2DiagRect">
            <a:avLst/>
          </a:prstGeom>
          <a:solidFill>
            <a:srgbClr val="6BB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3149770" y="5980148"/>
            <a:ext cx="6715969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learn w</a:t>
            </a:r>
            <a:r>
              <a:rPr lang="sl-SI" sz="2400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 we use raw materials</a:t>
            </a:r>
            <a:r>
              <a:rPr lang="en-US" sz="2400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sl-SI" sz="2400" i="1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8D27A5-3DAC-4702-BA4C-67690EB97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5818" y="421047"/>
            <a:ext cx="452070" cy="436614"/>
          </a:xfrm>
          <a:prstGeom prst="rect">
            <a:avLst/>
          </a:prstGeom>
        </p:spPr>
      </p:pic>
      <p:sp>
        <p:nvSpPr>
          <p:cNvPr id="19" name="Title 4">
            <a:extLst>
              <a:ext uri="{FF2B5EF4-FFF2-40B4-BE49-F238E27FC236}">
                <a16:creationId xmlns:a16="http://schemas.microsoft.com/office/drawing/2014/main" id="{050E6070-FD8C-42F9-AA19-B4980400020E}"/>
              </a:ext>
            </a:extLst>
          </p:cNvPr>
          <p:cNvSpPr txBox="1">
            <a:spLocks/>
          </p:cNvSpPr>
          <p:nvPr/>
        </p:nvSpPr>
        <p:spPr bwMode="auto">
          <a:xfrm>
            <a:off x="8293228" y="4217819"/>
            <a:ext cx="2771324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econdary</a:t>
            </a:r>
          </a:p>
          <a:p>
            <a:pPr algn="ctr"/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material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Slika 47" descr="Slika, ki vsebuje besede risba&#10;&#10;Opis je samodejno ustvarjen">
            <a:extLst>
              <a:ext uri="{FF2B5EF4-FFF2-40B4-BE49-F238E27FC236}">
                <a16:creationId xmlns:a16="http://schemas.microsoft.com/office/drawing/2014/main" id="{8A853693-FA69-4578-A4DE-DC623E4418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32656"/>
            <a:ext cx="2147673" cy="597083"/>
          </a:xfrm>
          <a:prstGeom prst="rect">
            <a:avLst/>
          </a:prstGeom>
        </p:spPr>
      </p:pic>
      <p:sp>
        <p:nvSpPr>
          <p:cNvPr id="88" name="Pravokotnik 87">
            <a:extLst>
              <a:ext uri="{FF2B5EF4-FFF2-40B4-BE49-F238E27FC236}">
                <a16:creationId xmlns:a16="http://schemas.microsoft.com/office/drawing/2014/main" id="{407C8CAE-5A7C-494A-BAF2-5F4701C6C443}"/>
              </a:ext>
            </a:extLst>
          </p:cNvPr>
          <p:cNvSpPr/>
          <p:nvPr/>
        </p:nvSpPr>
        <p:spPr>
          <a:xfrm>
            <a:off x="9328859" y="2003006"/>
            <a:ext cx="2088232" cy="172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9" name="Raven povezovalnik 88">
            <a:extLst>
              <a:ext uri="{FF2B5EF4-FFF2-40B4-BE49-F238E27FC236}">
                <a16:creationId xmlns:a16="http://schemas.microsoft.com/office/drawing/2014/main" id="{61DE861F-A0E0-45F5-B841-133E1AA120DA}"/>
              </a:ext>
            </a:extLst>
          </p:cNvPr>
          <p:cNvCxnSpPr>
            <a:stCxn id="88" idx="0"/>
            <a:endCxn id="88" idx="2"/>
          </p:cNvCxnSpPr>
          <p:nvPr/>
        </p:nvCxnSpPr>
        <p:spPr>
          <a:xfrm>
            <a:off x="10372975" y="2003006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aven povezovalnik 90">
            <a:extLst>
              <a:ext uri="{FF2B5EF4-FFF2-40B4-BE49-F238E27FC236}">
                <a16:creationId xmlns:a16="http://schemas.microsoft.com/office/drawing/2014/main" id="{4735BA12-59DE-4D27-AD23-2B6787DD8373}"/>
              </a:ext>
            </a:extLst>
          </p:cNvPr>
          <p:cNvCxnSpPr/>
          <p:nvPr/>
        </p:nvCxnSpPr>
        <p:spPr>
          <a:xfrm>
            <a:off x="7967458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ven povezovalnik 91">
            <a:extLst>
              <a:ext uri="{FF2B5EF4-FFF2-40B4-BE49-F238E27FC236}">
                <a16:creationId xmlns:a16="http://schemas.microsoft.com/office/drawing/2014/main" id="{491A3F75-0843-46CB-B57E-ED41FAB65ED6}"/>
              </a:ext>
            </a:extLst>
          </p:cNvPr>
          <p:cNvCxnSpPr/>
          <p:nvPr/>
        </p:nvCxnSpPr>
        <p:spPr>
          <a:xfrm>
            <a:off x="7463402" y="2031138"/>
            <a:ext cx="0" cy="17241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Slika 119">
            <a:extLst>
              <a:ext uri="{FF2B5EF4-FFF2-40B4-BE49-F238E27FC236}">
                <a16:creationId xmlns:a16="http://schemas.microsoft.com/office/drawing/2014/main" id="{69D3784D-5D96-49B7-85E0-92F67AFE68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8" y="2912637"/>
            <a:ext cx="444073" cy="388982"/>
          </a:xfrm>
          <a:prstGeom prst="rect">
            <a:avLst/>
          </a:prstGeom>
        </p:spPr>
      </p:pic>
      <p:pic>
        <p:nvPicPr>
          <p:cNvPr id="121" name="Slika 120">
            <a:extLst>
              <a:ext uri="{FF2B5EF4-FFF2-40B4-BE49-F238E27FC236}">
                <a16:creationId xmlns:a16="http://schemas.microsoft.com/office/drawing/2014/main" id="{812EC4A2-E427-4BC2-AD9F-38BC13615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8" y="3326993"/>
            <a:ext cx="444073" cy="388982"/>
          </a:xfrm>
          <a:prstGeom prst="rect">
            <a:avLst/>
          </a:prstGeom>
        </p:spPr>
      </p:pic>
      <p:pic>
        <p:nvPicPr>
          <p:cNvPr id="122" name="Slika 121">
            <a:extLst>
              <a:ext uri="{FF2B5EF4-FFF2-40B4-BE49-F238E27FC236}">
                <a16:creationId xmlns:a16="http://schemas.microsoft.com/office/drawing/2014/main" id="{4FB906EC-E610-4E86-9A8E-3B5730B9F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8" y="2072907"/>
            <a:ext cx="444073" cy="388982"/>
          </a:xfrm>
          <a:prstGeom prst="rect">
            <a:avLst/>
          </a:prstGeom>
        </p:spPr>
      </p:pic>
      <p:pic>
        <p:nvPicPr>
          <p:cNvPr id="123" name="Slika 122">
            <a:extLst>
              <a:ext uri="{FF2B5EF4-FFF2-40B4-BE49-F238E27FC236}">
                <a16:creationId xmlns:a16="http://schemas.microsoft.com/office/drawing/2014/main" id="{6F9947F1-1B79-444D-B08E-1120EE956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18" y="2480589"/>
            <a:ext cx="444073" cy="388982"/>
          </a:xfrm>
          <a:prstGeom prst="rect">
            <a:avLst/>
          </a:prstGeom>
        </p:spPr>
      </p:pic>
      <p:pic>
        <p:nvPicPr>
          <p:cNvPr id="132" name="Slika 131">
            <a:extLst>
              <a:ext uri="{FF2B5EF4-FFF2-40B4-BE49-F238E27FC236}">
                <a16:creationId xmlns:a16="http://schemas.microsoft.com/office/drawing/2014/main" id="{66D9A8E6-9163-4557-B11E-DE6A48247C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566" y="1965220"/>
            <a:ext cx="556173" cy="556173"/>
          </a:xfrm>
          <a:prstGeom prst="rect">
            <a:avLst/>
          </a:prstGeom>
        </p:spPr>
      </p:pic>
      <p:pic>
        <p:nvPicPr>
          <p:cNvPr id="133" name="Slika 132">
            <a:extLst>
              <a:ext uri="{FF2B5EF4-FFF2-40B4-BE49-F238E27FC236}">
                <a16:creationId xmlns:a16="http://schemas.microsoft.com/office/drawing/2014/main" id="{09CE1693-A205-45D7-AD87-920780033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408" y="3240207"/>
            <a:ext cx="556172" cy="556172"/>
          </a:xfrm>
          <a:prstGeom prst="rect">
            <a:avLst/>
          </a:prstGeom>
        </p:spPr>
      </p:pic>
      <p:pic>
        <p:nvPicPr>
          <p:cNvPr id="134" name="Slika 133">
            <a:extLst>
              <a:ext uri="{FF2B5EF4-FFF2-40B4-BE49-F238E27FC236}">
                <a16:creationId xmlns:a16="http://schemas.microsoft.com/office/drawing/2014/main" id="{9DA1F79A-9424-462D-A410-BAA64966B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005" y="2370699"/>
            <a:ext cx="556168" cy="556168"/>
          </a:xfrm>
          <a:prstGeom prst="rect">
            <a:avLst/>
          </a:prstGeom>
        </p:spPr>
      </p:pic>
      <p:pic>
        <p:nvPicPr>
          <p:cNvPr id="135" name="Slika 134">
            <a:extLst>
              <a:ext uri="{FF2B5EF4-FFF2-40B4-BE49-F238E27FC236}">
                <a16:creationId xmlns:a16="http://schemas.microsoft.com/office/drawing/2014/main" id="{4565C8B4-006C-4E4C-85B6-261747835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48" y="2817593"/>
            <a:ext cx="556173" cy="556173"/>
          </a:xfrm>
          <a:prstGeom prst="rect">
            <a:avLst/>
          </a:prstGeom>
        </p:spPr>
      </p:pic>
      <p:pic>
        <p:nvPicPr>
          <p:cNvPr id="140" name="Slika 139">
            <a:extLst>
              <a:ext uri="{FF2B5EF4-FFF2-40B4-BE49-F238E27FC236}">
                <a16:creationId xmlns:a16="http://schemas.microsoft.com/office/drawing/2014/main" id="{A3E6433F-87B1-4CD8-A9F4-275B6E5C52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922" y="2912637"/>
            <a:ext cx="444073" cy="388982"/>
          </a:xfrm>
          <a:prstGeom prst="rect">
            <a:avLst/>
          </a:prstGeom>
        </p:spPr>
      </p:pic>
      <p:pic>
        <p:nvPicPr>
          <p:cNvPr id="141" name="Slika 140">
            <a:extLst>
              <a:ext uri="{FF2B5EF4-FFF2-40B4-BE49-F238E27FC236}">
                <a16:creationId xmlns:a16="http://schemas.microsoft.com/office/drawing/2014/main" id="{CF22384F-718E-4E72-85B4-17C0F523C1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922" y="3326993"/>
            <a:ext cx="444073" cy="388982"/>
          </a:xfrm>
          <a:prstGeom prst="rect">
            <a:avLst/>
          </a:prstGeom>
        </p:spPr>
      </p:pic>
      <p:pic>
        <p:nvPicPr>
          <p:cNvPr id="142" name="Slika 141">
            <a:extLst>
              <a:ext uri="{FF2B5EF4-FFF2-40B4-BE49-F238E27FC236}">
                <a16:creationId xmlns:a16="http://schemas.microsoft.com/office/drawing/2014/main" id="{16386474-9B6C-40B0-9F9C-97452FCE0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922" y="2072907"/>
            <a:ext cx="444073" cy="388982"/>
          </a:xfrm>
          <a:prstGeom prst="rect">
            <a:avLst/>
          </a:prstGeom>
        </p:spPr>
      </p:pic>
      <p:pic>
        <p:nvPicPr>
          <p:cNvPr id="143" name="Slika 142">
            <a:extLst>
              <a:ext uri="{FF2B5EF4-FFF2-40B4-BE49-F238E27FC236}">
                <a16:creationId xmlns:a16="http://schemas.microsoft.com/office/drawing/2014/main" id="{92B05415-CC17-4B91-97C6-C67E87CD5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922" y="2480589"/>
            <a:ext cx="444073" cy="388982"/>
          </a:xfrm>
          <a:prstGeom prst="rect">
            <a:avLst/>
          </a:prstGeom>
        </p:spPr>
      </p:pic>
      <p:pic>
        <p:nvPicPr>
          <p:cNvPr id="144" name="Slika 143">
            <a:extLst>
              <a:ext uri="{FF2B5EF4-FFF2-40B4-BE49-F238E27FC236}">
                <a16:creationId xmlns:a16="http://schemas.microsoft.com/office/drawing/2014/main" id="{00EC4DBF-E69C-4B86-A251-01CCB929A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88" y="2912637"/>
            <a:ext cx="444073" cy="388982"/>
          </a:xfrm>
          <a:prstGeom prst="rect">
            <a:avLst/>
          </a:prstGeom>
        </p:spPr>
      </p:pic>
      <p:pic>
        <p:nvPicPr>
          <p:cNvPr id="145" name="Slika 144">
            <a:extLst>
              <a:ext uri="{FF2B5EF4-FFF2-40B4-BE49-F238E27FC236}">
                <a16:creationId xmlns:a16="http://schemas.microsoft.com/office/drawing/2014/main" id="{52FBAEFD-25C8-424B-9181-A7C60204A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88" y="3326993"/>
            <a:ext cx="444073" cy="388982"/>
          </a:xfrm>
          <a:prstGeom prst="rect">
            <a:avLst/>
          </a:prstGeom>
        </p:spPr>
      </p:pic>
      <p:pic>
        <p:nvPicPr>
          <p:cNvPr id="146" name="Slika 145">
            <a:extLst>
              <a:ext uri="{FF2B5EF4-FFF2-40B4-BE49-F238E27FC236}">
                <a16:creationId xmlns:a16="http://schemas.microsoft.com/office/drawing/2014/main" id="{2187B23F-6A28-4A24-9BDF-54225F952E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88" y="2072907"/>
            <a:ext cx="444073" cy="388982"/>
          </a:xfrm>
          <a:prstGeom prst="rect">
            <a:avLst/>
          </a:prstGeom>
        </p:spPr>
      </p:pic>
      <p:pic>
        <p:nvPicPr>
          <p:cNvPr id="147" name="Slika 146">
            <a:extLst>
              <a:ext uri="{FF2B5EF4-FFF2-40B4-BE49-F238E27FC236}">
                <a16:creationId xmlns:a16="http://schemas.microsoft.com/office/drawing/2014/main" id="{F661AFC3-ABFD-46F0-9C81-A8EC91406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288" y="2480589"/>
            <a:ext cx="444073" cy="38898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2882D92-0F1B-471E-B76A-EC89B5F788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3958" y="2812804"/>
            <a:ext cx="1226217" cy="1118248"/>
          </a:xfrm>
          <a:prstGeom prst="rect">
            <a:avLst/>
          </a:prstGeom>
        </p:spPr>
      </p:pic>
      <p:pic>
        <p:nvPicPr>
          <p:cNvPr id="51" name="Slika 50" descr="Slika, ki vsebuje besede opeka&#10;&#10;Opis je samodejno ustvarjen">
            <a:extLst>
              <a:ext uri="{FF2B5EF4-FFF2-40B4-BE49-F238E27FC236}">
                <a16:creationId xmlns:a16="http://schemas.microsoft.com/office/drawing/2014/main" id="{BDDE1F30-D1E3-4D23-9234-9C2ADA9DFF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26" y="2566000"/>
            <a:ext cx="1216091" cy="1236027"/>
          </a:xfrm>
          <a:prstGeom prst="rect">
            <a:avLst/>
          </a:prstGeom>
        </p:spPr>
      </p:pic>
      <p:pic>
        <p:nvPicPr>
          <p:cNvPr id="148" name="Grafika 147">
            <a:extLst>
              <a:ext uri="{FF2B5EF4-FFF2-40B4-BE49-F238E27FC236}">
                <a16:creationId xmlns:a16="http://schemas.microsoft.com/office/drawing/2014/main" id="{9EE9C18D-697A-4137-80D3-B4E328F807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1832" y="1731563"/>
            <a:ext cx="3756095" cy="3670078"/>
          </a:xfrm>
          <a:prstGeom prst="rect">
            <a:avLst/>
          </a:prstGeom>
        </p:spPr>
      </p:pic>
      <p:sp>
        <p:nvSpPr>
          <p:cNvPr id="73" name="Title 4">
            <a:extLst>
              <a:ext uri="{FF2B5EF4-FFF2-40B4-BE49-F238E27FC236}">
                <a16:creationId xmlns:a16="http://schemas.microsoft.com/office/drawing/2014/main" id="{8034AE86-B5D9-40E2-8461-6DEE20594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70" y="196073"/>
            <a:ext cx="4032448" cy="432048"/>
          </a:xfrm>
        </p:spPr>
        <p:txBody>
          <a:bodyPr/>
          <a:lstStyle/>
          <a:p>
            <a:r>
              <a:rPr lang="de-DE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PROCESSING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8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857 L -0.19987 0.128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682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348 L -0.21107 0.091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4" y="476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44 L -0.21666 0.024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0" y="143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579 L -0.21666 -0.018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-62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625 L -0.35768 0.1270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66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348 L -0.34466 0.091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47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324 L -0.37838 0.022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127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579 L -0.33216 -0.0192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-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625 L -0.41575 0.179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925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8 -0.00811 L -0.3914 0.0930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504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093 L -0.38697 0.0113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60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255 L -0.39205 -0.0101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3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301 L 0.40886 0.158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4" y="805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3 L 0.42448 0.091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47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01 L 0.41198 0.039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6" y="210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0278 L 0.42226 -0.0171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-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602 L 0.35417 0.1351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17" y="706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787 L 0.37292 0.0699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388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278 L 0.34518 0.023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31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44 L 0.39167 -0.0344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150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-0.0007 L 0.2901 0.149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75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393 L 0.28945 0.070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370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81 L 0.28281 0.0386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233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39 L 0.3457 -0.0664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-34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0162 L 0.28229 0.1861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937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532 L 0.26589 0.051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82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85 L 0.23294 0.1784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881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393 L 0.20195 0.1048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544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324 L 0.19023 0.0078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55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1065 L 0.1914 -0.0004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55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0532 L 0.17175 0.1347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699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8 L 0.15261 0.0701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361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185 L 0.18515 0.0127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1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324 L 0.1642 -0.0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206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718 L 0.13047 0.1173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622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069 L 0.15508 0.0738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37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0.0081 L 0.13906 -0.0030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-556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648 L 0.12148 0.0043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-1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023 L 0.04062 0.1648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821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62 L -0.01692 0.1495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754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764 L 0.00911 0.06783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3773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85 L -0.04114 0.0937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7" grpId="0" animBg="1"/>
      <p:bldP spid="22" grpId="0" animBg="1"/>
      <p:bldP spid="19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43872" y="1628800"/>
            <a:ext cx="3600400" cy="368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Supported by: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D689A-48BE-4579-9E7D-FD83B4B273D8}"/>
              </a:ext>
            </a:extLst>
          </p:cNvPr>
          <p:cNvSpPr txBox="1">
            <a:spLocks/>
          </p:cNvSpPr>
          <p:nvPr/>
        </p:nvSpPr>
        <p:spPr>
          <a:xfrm rot="18888033">
            <a:off x="98838" y="1344248"/>
            <a:ext cx="3456384" cy="569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4000" b="1" dirty="0"/>
              <a:t>#</a:t>
            </a:r>
            <a:r>
              <a:rPr lang="de-DE" sz="4000" b="1" dirty="0" err="1"/>
              <a:t>BetterGeoEdu</a:t>
            </a:r>
            <a:endParaRPr lang="sv-SE" sz="4000" b="1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5A18280-6F51-4780-9399-A44D8A5AFB00}"/>
              </a:ext>
            </a:extLst>
          </p:cNvPr>
          <p:cNvSpPr/>
          <p:nvPr/>
        </p:nvSpPr>
        <p:spPr>
          <a:xfrm rot="19276196">
            <a:off x="-6779" y="1227097"/>
            <a:ext cx="3888432" cy="963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9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TITEL GRÜ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heme/theme1.xml><?xml version="1.0" encoding="utf-8"?>
<a:theme xmlns:a="http://schemas.openxmlformats.org/drawingml/2006/main" name="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DE6FA451-9BB0-4ADD-A121-1726D9483511}"/>
    </a:ext>
  </a:extLst>
</a:theme>
</file>

<file path=ppt/theme/theme2.xml><?xml version="1.0" encoding="utf-8"?>
<a:theme xmlns:a="http://schemas.openxmlformats.org/drawingml/2006/main" name="COVER-White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8DEEACA0-1221-42A7-AC92-909CB06BEB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6D5EA5AA5F7C44BA6DA44589B30076" ma:contentTypeVersion="2" ma:contentTypeDescription="Create a new document." ma:contentTypeScope="" ma:versionID="414dcbf5119e44f101dd8796f727ead0">
  <xsd:schema xmlns:xsd="http://www.w3.org/2001/XMLSchema" xmlns:xs="http://www.w3.org/2001/XMLSchema" xmlns:p="http://schemas.microsoft.com/office/2006/metadata/properties" xmlns:ns2="8f28978f-b0f5-4a37-8376-f841b92b913c" xmlns:ns3="496ed1e7-e3fc-4fbd-af20-a6d00d332ced" targetNamespace="http://schemas.microsoft.com/office/2006/metadata/properties" ma:root="true" ma:fieldsID="d8184046a888752822a664f6aff2dec1" ns2:_="" ns3:_="">
    <xsd:import namespace="8f28978f-b0f5-4a37-8376-f841b92b913c"/>
    <xsd:import namespace="496ed1e7-e3fc-4fbd-af20-a6d00d332c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8978f-b0f5-4a37-8376-f841b92b91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ed1e7-e3fc-4fbd-af20-a6d00d332ce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f28978f-b0f5-4a37-8376-f841b92b913c">U2EH5SR6QKF7-197960991-63</_dlc_DocId>
    <_dlc_DocIdUrl xmlns="8f28978f-b0f5-4a37-8376-f841b92b913c">
      <Url>https://xex.sharepoint.com/eit/_layouts/15/DocIdRedir.aspx?ID=U2EH5SR6QKF7-197960991-63</Url>
      <Description>U2EH5SR6QKF7-197960991-63</Description>
    </_dlc_DocIdUrl>
  </documentManagement>
</p:properties>
</file>

<file path=customXml/itemProps1.xml><?xml version="1.0" encoding="utf-8"?>
<ds:datastoreItem xmlns:ds="http://schemas.openxmlformats.org/officeDocument/2006/customXml" ds:itemID="{42483521-FFE7-4305-9648-CEB1C0EBD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8978f-b0f5-4a37-8376-f841b92b913c"/>
    <ds:schemaRef ds:uri="496ed1e7-e3fc-4fbd-af20-a6d00d332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636C5C-3247-4E8A-93D6-7089F7DBA6F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7137C99-0AB9-4807-9B38-CBF0A719BD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3B023AD-9A76-4F3A-8CF7-51FC427A59BD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96ed1e7-e3fc-4fbd-af20-a6d00d332ced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8f28978f-b0f5-4a37-8376-f841b92b913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v8_eitRaw_PresentationMaster[3]</Template>
  <TotalTime>3419</TotalTime>
  <Words>276</Words>
  <Application>Microsoft Office PowerPoint</Application>
  <PresentationFormat>Widescreen</PresentationFormat>
  <Paragraphs>59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Titillium</vt:lpstr>
      <vt:lpstr>Green Text Content Slides</vt:lpstr>
      <vt:lpstr>COVER-White</vt:lpstr>
      <vt:lpstr>LEGO MINING</vt:lpstr>
      <vt:lpstr>PowerPoint Presentation</vt:lpstr>
      <vt:lpstr>The materials used to craft in Minecraft are called raw materials in real life.</vt:lpstr>
      <vt:lpstr>EXPLORATION</vt:lpstr>
      <vt:lpstr>EXPLORATION</vt:lpstr>
      <vt:lpstr>MINING</vt:lpstr>
      <vt:lpstr>PROCESSING</vt:lpstr>
      <vt:lpstr>PROCESSING</vt:lpstr>
      <vt:lpstr>PowerPoint Presentation</vt:lpstr>
      <vt:lpstr>TestShow1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</dc:title>
  <dc:subject>eit RawMaterials Presentation</dc:subject>
  <dc:creator>Katerina Thomas</dc:creator>
  <cp:keywords>16:9;eit;RawMaterials</cp:keywords>
  <cp:lastModifiedBy>Pontus Westrin</cp:lastModifiedBy>
  <cp:revision>209</cp:revision>
  <dcterms:created xsi:type="dcterms:W3CDTF">2016-08-10T08:59:47Z</dcterms:created>
  <dcterms:modified xsi:type="dcterms:W3CDTF">2020-01-24T12:12:24Z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0x010100136D5EA5AA5F7C44BA6DA44589B30076</vt:lpwstr>
  </property>
  <property fmtid="{D5CDD505-2E9C-101B-9397-08002B2CF9AE}" pid="3" name="_dlc_DocIdItemGuid">
    <vt:lpwstr>0a8a2235-7c23-414d-bc11-5455752acf16</vt:lpwstr>
  </property>
</Properties>
</file>